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Simulation of a Restaurant’s Seating Policy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25"/>
            <a:ext cx="8108099" cy="7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Team Members: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Linkun Chen, Chenjun Feng, Zhixiu Liang, Saiyang Qi, Yunke Tian, Junao Wang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974150" y="2208150"/>
            <a:ext cx="5195699" cy="7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CC0000"/>
                </a:solidFill>
              </a:rPr>
              <a:t>Thank You!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700" y="4843200"/>
            <a:ext cx="4193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&amp; Policy Rules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11275"/>
            <a:ext cx="8520599" cy="28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40 seat space in the restaurant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use two-seat table(s) and four-seat table(s)  (Denote K as the number of four-seat table and the rest are two-seat)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come in groups containing 1, 2, 3 or 4 people with probability 1/4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groups never share a table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both types of tables are available, a group containing 1 or 2 customers will get a two-seat table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5" name="Shape 95"/>
          <p:cNvSpPr/>
          <p:nvPr/>
        </p:nvSpPr>
        <p:spPr>
          <a:xfrm>
            <a:off x="1067525" y="4291775"/>
            <a:ext cx="485099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&amp; Policy Rules </a:t>
            </a:r>
            <a:r>
              <a:rPr lang="en" sz="2400"/>
              <a:t>(Cont.)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containing 1 or 2 customers may take a four-seat table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containing 3 or 4 customers can only take a four-seat table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first come first serve policy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20, 30, 35, and 45 minutes for 1, 2, 3 and 4 customers to eat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always decide to leave after 15 minutes waiting in a line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business hour is 11AM to 9PM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buffet cost $20 each person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Collection &amp; Input Distribution Selection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We repeat all the process below for each business hour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the data from a real buffet restaurant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minute of group(s) of customers’ arrivals within one hour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histogram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Hypothesize that it is a Poisson distribution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the parameter using MLE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Chi-Square test to evaluate the goodness of fit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25" y="3138075"/>
            <a:ext cx="750050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8322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 &amp; Input Distribution Selection </a:t>
            </a:r>
            <a:r>
              <a:rPr lang="en" sz="2400"/>
              <a:t>(Cont.)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Noon - 13PM number of coming customer groups for every minute 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5775"/>
            <a:ext cx="8520599" cy="220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8322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 &amp; Input Distribution Selection </a:t>
            </a:r>
            <a:r>
              <a:rPr lang="en" sz="2400"/>
              <a:t>(Cont.)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17800"/>
            <a:ext cx="2091299" cy="37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minutes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000" y="1155125"/>
            <a:ext cx="4166416" cy="33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body"/>
          </p:nvPr>
        </p:nvSpPr>
        <p:spPr>
          <a:xfrm>
            <a:off x="2538162" y="4486475"/>
            <a:ext cx="3896099" cy="37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groups coming in one minute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28" name="Shape 128"/>
          <p:cNvSpPr/>
          <p:nvPr/>
        </p:nvSpPr>
        <p:spPr>
          <a:xfrm>
            <a:off x="431325" y="129525"/>
            <a:ext cx="442200" cy="301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Simulation Modeling Program in Matlab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071412"/>
            <a:ext cx="8520599" cy="240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random numbers to generate customers groups with the input distribution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mechanism that handles first come first serve. and remove customers who waited for more than 15 minutes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mechanism that records the tables, the change of seating status, and the customers’ eating time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mechanism to decide if there is an empty seat with proper size for each group of customers from the head of the queue to the end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Analysis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01275"/>
            <a:ext cx="4137299" cy="36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Terminating simulation (Initial: empty at 11AM; Stopping event:10PM no more customer coming 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K (0 -10) (K is the number of four-seat table), run the program 1000 times, record the average revenue for each K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 that generates the most daily revenue gives the optimal seating arrangement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650" y="551225"/>
            <a:ext cx="4710325" cy="33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3850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 that customers would like to wait in the line can be random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customers in a group can be random (Ex: 8 people in a group)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types of tables are allowed  (Ex: one-seat table)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Customer’s eating time can be random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4843200"/>
            <a:ext cx="2687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9" y="2663450"/>
            <a:ext cx="2644276" cy="198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325" y="2661974"/>
            <a:ext cx="2644274" cy="198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