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83" r:id="rId7"/>
    <p:sldId id="264" r:id="rId8"/>
    <p:sldId id="277" r:id="rId9"/>
    <p:sldId id="270" r:id="rId10"/>
    <p:sldId id="281" r:id="rId11"/>
    <p:sldId id="276" r:id="rId12"/>
    <p:sldId id="282" r:id="rId13"/>
    <p:sldId id="279" r:id="rId14"/>
    <p:sldId id="278" r:id="rId15"/>
    <p:sldId id="280"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718"/>
  </p:normalViewPr>
  <p:slideViewPr>
    <p:cSldViewPr snapToGrid="0">
      <p:cViewPr varScale="1">
        <p:scale>
          <a:sx n="72" d="100"/>
          <a:sy n="72" d="100"/>
        </p:scale>
        <p:origin x="120"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al Xu" userId="32e23efd-1286-4163-8279-25b4effc81f8" providerId="ADAL" clId="{4D2A46B6-97E0-4669-8E1B-45B1168B0321}"/>
    <pc:docChg chg="undo redo custSel addSld delSld modSld">
      <pc:chgData name="Neal Xu" userId="32e23efd-1286-4163-8279-25b4effc81f8" providerId="ADAL" clId="{4D2A46B6-97E0-4669-8E1B-45B1168B0321}" dt="2022-12-06T08:05:54.100" v="1857" actId="20577"/>
      <pc:docMkLst>
        <pc:docMk/>
      </pc:docMkLst>
      <pc:sldChg chg="modSp mod">
        <pc:chgData name="Neal Xu" userId="32e23efd-1286-4163-8279-25b4effc81f8" providerId="ADAL" clId="{4D2A46B6-97E0-4669-8E1B-45B1168B0321}" dt="2022-12-06T07:03:34.119" v="1022" actId="27636"/>
        <pc:sldMkLst>
          <pc:docMk/>
          <pc:sldMk cId="1325608595" sldId="257"/>
        </pc:sldMkLst>
        <pc:spChg chg="mod">
          <ac:chgData name="Neal Xu" userId="32e23efd-1286-4163-8279-25b4effc81f8" providerId="ADAL" clId="{4D2A46B6-97E0-4669-8E1B-45B1168B0321}" dt="2022-12-06T07:03:34.119" v="1022" actId="27636"/>
          <ac:spMkLst>
            <pc:docMk/>
            <pc:sldMk cId="1325608595" sldId="257"/>
            <ac:spMk id="3" creationId="{22788C46-D0BC-4307-AE55-7601A139E7CB}"/>
          </ac:spMkLst>
        </pc:spChg>
      </pc:sldChg>
      <pc:sldChg chg="addSp delSp modSp mod">
        <pc:chgData name="Neal Xu" userId="32e23efd-1286-4163-8279-25b4effc81f8" providerId="ADAL" clId="{4D2A46B6-97E0-4669-8E1B-45B1168B0321}" dt="2022-12-06T06:59:07.668" v="883" actId="478"/>
        <pc:sldMkLst>
          <pc:docMk/>
          <pc:sldMk cId="1639799154" sldId="258"/>
        </pc:sldMkLst>
        <pc:spChg chg="del">
          <ac:chgData name="Neal Xu" userId="32e23efd-1286-4163-8279-25b4effc81f8" providerId="ADAL" clId="{4D2A46B6-97E0-4669-8E1B-45B1168B0321}" dt="2022-12-06T06:59:07.668" v="883" actId="478"/>
          <ac:spMkLst>
            <pc:docMk/>
            <pc:sldMk cId="1639799154" sldId="258"/>
            <ac:spMk id="3" creationId="{95B371F2-DBA5-415A-82C8-651F587B857A}"/>
          </ac:spMkLst>
        </pc:spChg>
        <pc:spChg chg="add mod">
          <ac:chgData name="Neal Xu" userId="32e23efd-1286-4163-8279-25b4effc81f8" providerId="ADAL" clId="{4D2A46B6-97E0-4669-8E1B-45B1168B0321}" dt="2022-12-06T06:59:07.668" v="883" actId="478"/>
          <ac:spMkLst>
            <pc:docMk/>
            <pc:sldMk cId="1639799154" sldId="258"/>
            <ac:spMk id="8" creationId="{64784E22-C65D-9209-6D35-470857F13117}"/>
          </ac:spMkLst>
        </pc:spChg>
      </pc:sldChg>
      <pc:sldChg chg="del">
        <pc:chgData name="Neal Xu" userId="32e23efd-1286-4163-8279-25b4effc81f8" providerId="ADAL" clId="{4D2A46B6-97E0-4669-8E1B-45B1168B0321}" dt="2022-12-06T07:01:51.854" v="955" actId="47"/>
        <pc:sldMkLst>
          <pc:docMk/>
          <pc:sldMk cId="1527386939" sldId="261"/>
        </pc:sldMkLst>
      </pc:sldChg>
      <pc:sldChg chg="modSp mod">
        <pc:chgData name="Neal Xu" userId="32e23efd-1286-4163-8279-25b4effc81f8" providerId="ADAL" clId="{4D2A46B6-97E0-4669-8E1B-45B1168B0321}" dt="2022-12-06T07:08:10.770" v="1151" actId="20577"/>
        <pc:sldMkLst>
          <pc:docMk/>
          <pc:sldMk cId="700209266" sldId="264"/>
        </pc:sldMkLst>
        <pc:spChg chg="mod">
          <ac:chgData name="Neal Xu" userId="32e23efd-1286-4163-8279-25b4effc81f8" providerId="ADAL" clId="{4D2A46B6-97E0-4669-8E1B-45B1168B0321}" dt="2022-12-06T06:56:59.077" v="875" actId="20577"/>
          <ac:spMkLst>
            <pc:docMk/>
            <pc:sldMk cId="700209266" sldId="264"/>
            <ac:spMk id="2" creationId="{DD0B6389-2374-4677-B8BB-59410CCC32FD}"/>
          </ac:spMkLst>
        </pc:spChg>
        <pc:graphicFrameChg chg="mod">
          <ac:chgData name="Neal Xu" userId="32e23efd-1286-4163-8279-25b4effc81f8" providerId="ADAL" clId="{4D2A46B6-97E0-4669-8E1B-45B1168B0321}" dt="2022-12-06T07:08:10.770" v="1151" actId="20577"/>
          <ac:graphicFrameMkLst>
            <pc:docMk/>
            <pc:sldMk cId="700209266" sldId="264"/>
            <ac:graphicFrameMk id="6" creationId="{85168BDF-A0D9-4916-A9F9-41D8175A703C}"/>
          </ac:graphicFrameMkLst>
        </pc:graphicFrameChg>
      </pc:sldChg>
      <pc:sldChg chg="modSp setBg">
        <pc:chgData name="Neal Xu" userId="32e23efd-1286-4163-8279-25b4effc81f8" providerId="ADAL" clId="{4D2A46B6-97E0-4669-8E1B-45B1168B0321}" dt="2022-12-06T07:00:44.894" v="894"/>
        <pc:sldMkLst>
          <pc:docMk/>
          <pc:sldMk cId="2721508595" sldId="266"/>
        </pc:sldMkLst>
        <pc:spChg chg="mod">
          <ac:chgData name="Neal Xu" userId="32e23efd-1286-4163-8279-25b4effc81f8" providerId="ADAL" clId="{4D2A46B6-97E0-4669-8E1B-45B1168B0321}" dt="2022-12-06T07:00:44.894" v="894"/>
          <ac:spMkLst>
            <pc:docMk/>
            <pc:sldMk cId="2721508595" sldId="266"/>
            <ac:spMk id="2" creationId="{E5F191A4-7839-4F63-B17C-7C366C59488C}"/>
          </ac:spMkLst>
        </pc:spChg>
        <pc:spChg chg="mod">
          <ac:chgData name="Neal Xu" userId="32e23efd-1286-4163-8279-25b4effc81f8" providerId="ADAL" clId="{4D2A46B6-97E0-4669-8E1B-45B1168B0321}" dt="2022-12-06T07:00:44.894" v="894"/>
          <ac:spMkLst>
            <pc:docMk/>
            <pc:sldMk cId="2721508595" sldId="266"/>
            <ac:spMk id="3" creationId="{75202033-17DD-3E4F-BB90-ADC6A1F0C66F}"/>
          </ac:spMkLst>
        </pc:spChg>
        <pc:spChg chg="mod">
          <ac:chgData name="Neal Xu" userId="32e23efd-1286-4163-8279-25b4effc81f8" providerId="ADAL" clId="{4D2A46B6-97E0-4669-8E1B-45B1168B0321}" dt="2022-12-06T07:00:44.894" v="894"/>
          <ac:spMkLst>
            <pc:docMk/>
            <pc:sldMk cId="2721508595" sldId="266"/>
            <ac:spMk id="4" creationId="{9B9ED227-95A7-4B08-91FE-5E0EF0D41D20}"/>
          </ac:spMkLst>
        </pc:spChg>
        <pc:spChg chg="mod">
          <ac:chgData name="Neal Xu" userId="32e23efd-1286-4163-8279-25b4effc81f8" providerId="ADAL" clId="{4D2A46B6-97E0-4669-8E1B-45B1168B0321}" dt="2022-12-06T07:00:44.894" v="894"/>
          <ac:spMkLst>
            <pc:docMk/>
            <pc:sldMk cId="2721508595" sldId="266"/>
            <ac:spMk id="5" creationId="{9C2ECAAA-1E9C-4845-8EA9-E11A76F08150}"/>
          </ac:spMkLst>
        </pc:spChg>
        <pc:spChg chg="mod">
          <ac:chgData name="Neal Xu" userId="32e23efd-1286-4163-8279-25b4effc81f8" providerId="ADAL" clId="{4D2A46B6-97E0-4669-8E1B-45B1168B0321}" dt="2022-12-06T07:00:44.894" v="894"/>
          <ac:spMkLst>
            <pc:docMk/>
            <pc:sldMk cId="2721508595" sldId="266"/>
            <ac:spMk id="7" creationId="{B42ACFC2-B54A-8244-B5D9-4B1EC2EED59D}"/>
          </ac:spMkLst>
        </pc:spChg>
        <pc:spChg chg="mod">
          <ac:chgData name="Neal Xu" userId="32e23efd-1286-4163-8279-25b4effc81f8" providerId="ADAL" clId="{4D2A46B6-97E0-4669-8E1B-45B1168B0321}" dt="2022-12-06T07:00:44.894" v="894"/>
          <ac:spMkLst>
            <pc:docMk/>
            <pc:sldMk cId="2721508595" sldId="266"/>
            <ac:spMk id="8" creationId="{B609FC03-B5BE-D846-993A-8E351C9509F3}"/>
          </ac:spMkLst>
        </pc:spChg>
        <pc:spChg chg="mod">
          <ac:chgData name="Neal Xu" userId="32e23efd-1286-4163-8279-25b4effc81f8" providerId="ADAL" clId="{4D2A46B6-97E0-4669-8E1B-45B1168B0321}" dt="2022-12-06T07:00:44.894" v="894"/>
          <ac:spMkLst>
            <pc:docMk/>
            <pc:sldMk cId="2721508595" sldId="266"/>
            <ac:spMk id="9" creationId="{472FA7B1-CD7F-3646-B44C-91A107A0CBEE}"/>
          </ac:spMkLst>
        </pc:spChg>
        <pc:spChg chg="mod">
          <ac:chgData name="Neal Xu" userId="32e23efd-1286-4163-8279-25b4effc81f8" providerId="ADAL" clId="{4D2A46B6-97E0-4669-8E1B-45B1168B0321}" dt="2022-12-06T07:00:44.894" v="894"/>
          <ac:spMkLst>
            <pc:docMk/>
            <pc:sldMk cId="2721508595" sldId="266"/>
            <ac:spMk id="10" creationId="{585697B7-EBBB-0E4B-AA02-0D3F94821C6E}"/>
          </ac:spMkLst>
        </pc:spChg>
        <pc:spChg chg="mod">
          <ac:chgData name="Neal Xu" userId="32e23efd-1286-4163-8279-25b4effc81f8" providerId="ADAL" clId="{4D2A46B6-97E0-4669-8E1B-45B1168B0321}" dt="2022-12-06T07:00:44.894" v="894"/>
          <ac:spMkLst>
            <pc:docMk/>
            <pc:sldMk cId="2721508595" sldId="266"/>
            <ac:spMk id="11" creationId="{48A12450-9474-8A49-BAEB-20C6F51540D5}"/>
          </ac:spMkLst>
        </pc:spChg>
        <pc:spChg chg="mod">
          <ac:chgData name="Neal Xu" userId="32e23efd-1286-4163-8279-25b4effc81f8" providerId="ADAL" clId="{4D2A46B6-97E0-4669-8E1B-45B1168B0321}" dt="2022-12-06T07:00:44.894" v="894"/>
          <ac:spMkLst>
            <pc:docMk/>
            <pc:sldMk cId="2721508595" sldId="266"/>
            <ac:spMk id="13" creationId="{EB1FFBC5-1733-5E4A-BF11-2C157D9917CC}"/>
          </ac:spMkLst>
        </pc:spChg>
      </pc:sldChg>
      <pc:sldChg chg="addSp delSp modSp mod modClrScheme chgLayout">
        <pc:chgData name="Neal Xu" userId="32e23efd-1286-4163-8279-25b4effc81f8" providerId="ADAL" clId="{4D2A46B6-97E0-4669-8E1B-45B1168B0321}" dt="2022-12-06T08:03:49.747" v="1796" actId="20577"/>
        <pc:sldMkLst>
          <pc:docMk/>
          <pc:sldMk cId="932498405" sldId="270"/>
        </pc:sldMkLst>
        <pc:spChg chg="mod ord">
          <ac:chgData name="Neal Xu" userId="32e23efd-1286-4163-8279-25b4effc81f8" providerId="ADAL" clId="{4D2A46B6-97E0-4669-8E1B-45B1168B0321}" dt="2022-12-06T08:03:49.747" v="1796" actId="20577"/>
          <ac:spMkLst>
            <pc:docMk/>
            <pc:sldMk cId="932498405" sldId="270"/>
            <ac:spMk id="3" creationId="{C55E2E3E-148D-4BE4-88A4-447C4BC35E68}"/>
          </ac:spMkLst>
        </pc:spChg>
        <pc:spChg chg="mod ord">
          <ac:chgData name="Neal Xu" userId="32e23efd-1286-4163-8279-25b4effc81f8" providerId="ADAL" clId="{4D2A46B6-97E0-4669-8E1B-45B1168B0321}" dt="2022-12-06T07:00:26.999" v="892" actId="700"/>
          <ac:spMkLst>
            <pc:docMk/>
            <pc:sldMk cId="932498405" sldId="270"/>
            <ac:spMk id="4" creationId="{374915C9-579A-6644-A782-7D56C8F5561E}"/>
          </ac:spMkLst>
        </pc:spChg>
        <pc:spChg chg="mod ord">
          <ac:chgData name="Neal Xu" userId="32e23efd-1286-4163-8279-25b4effc81f8" providerId="ADAL" clId="{4D2A46B6-97E0-4669-8E1B-45B1168B0321}" dt="2022-12-06T07:00:26.999" v="892" actId="700"/>
          <ac:spMkLst>
            <pc:docMk/>
            <pc:sldMk cId="932498405" sldId="270"/>
            <ac:spMk id="5" creationId="{140F55DB-0AAD-684A-B0E2-8EF58E039423}"/>
          </ac:spMkLst>
        </pc:spChg>
        <pc:spChg chg="mod ord">
          <ac:chgData name="Neal Xu" userId="32e23efd-1286-4163-8279-25b4effc81f8" providerId="ADAL" clId="{4D2A46B6-97E0-4669-8E1B-45B1168B0321}" dt="2022-12-06T07:00:26.999" v="892" actId="700"/>
          <ac:spMkLst>
            <pc:docMk/>
            <pc:sldMk cId="932498405" sldId="270"/>
            <ac:spMk id="6" creationId="{280037C3-0E79-CD4B-92A9-5B5F9E74A60B}"/>
          </ac:spMkLst>
        </pc:spChg>
        <pc:spChg chg="add mod ord">
          <ac:chgData name="Neal Xu" userId="32e23efd-1286-4163-8279-25b4effc81f8" providerId="ADAL" clId="{4D2A46B6-97E0-4669-8E1B-45B1168B0321}" dt="2022-12-06T07:00:26.999" v="892" actId="700"/>
          <ac:spMkLst>
            <pc:docMk/>
            <pc:sldMk cId="932498405" sldId="270"/>
            <ac:spMk id="7" creationId="{D36896AB-C5A7-6BAF-2E7B-3DA9F63869DB}"/>
          </ac:spMkLst>
        </pc:spChg>
        <pc:spChg chg="add mod ord">
          <ac:chgData name="Neal Xu" userId="32e23efd-1286-4163-8279-25b4effc81f8" providerId="ADAL" clId="{4D2A46B6-97E0-4669-8E1B-45B1168B0321}" dt="2022-12-06T07:58:02.499" v="1607" actId="20577"/>
          <ac:spMkLst>
            <pc:docMk/>
            <pc:sldMk cId="932498405" sldId="270"/>
            <ac:spMk id="8" creationId="{2246045C-0450-E170-711A-6A767D0079F9}"/>
          </ac:spMkLst>
        </pc:spChg>
        <pc:spChg chg="add mod ord">
          <ac:chgData name="Neal Xu" userId="32e23efd-1286-4163-8279-25b4effc81f8" providerId="ADAL" clId="{4D2A46B6-97E0-4669-8E1B-45B1168B0321}" dt="2022-12-06T08:00:41.846" v="1727" actId="20577"/>
          <ac:spMkLst>
            <pc:docMk/>
            <pc:sldMk cId="932498405" sldId="270"/>
            <ac:spMk id="9" creationId="{1707309D-2671-7ECE-F1CE-CACB0FB36711}"/>
          </ac:spMkLst>
        </pc:spChg>
        <pc:spChg chg="add mod ord">
          <ac:chgData name="Neal Xu" userId="32e23efd-1286-4163-8279-25b4effc81f8" providerId="ADAL" clId="{4D2A46B6-97E0-4669-8E1B-45B1168B0321}" dt="2022-12-06T07:00:26.999" v="892" actId="700"/>
          <ac:spMkLst>
            <pc:docMk/>
            <pc:sldMk cId="932498405" sldId="270"/>
            <ac:spMk id="10" creationId="{2DD89764-595F-B3D6-45EC-13AF26D35B4C}"/>
          </ac:spMkLst>
        </pc:spChg>
        <pc:spChg chg="add mod ord">
          <ac:chgData name="Neal Xu" userId="32e23efd-1286-4163-8279-25b4effc81f8" providerId="ADAL" clId="{4D2A46B6-97E0-4669-8E1B-45B1168B0321}" dt="2022-12-06T07:58:28.661" v="1668"/>
          <ac:spMkLst>
            <pc:docMk/>
            <pc:sldMk cId="932498405" sldId="270"/>
            <ac:spMk id="11" creationId="{2B64953D-74A7-8BC2-7B98-3ADA9C3350F6}"/>
          </ac:spMkLst>
        </pc:spChg>
        <pc:spChg chg="add mod ord">
          <ac:chgData name="Neal Xu" userId="32e23efd-1286-4163-8279-25b4effc81f8" providerId="ADAL" clId="{4D2A46B6-97E0-4669-8E1B-45B1168B0321}" dt="2022-12-06T08:00:38.483" v="1726" actId="20577"/>
          <ac:spMkLst>
            <pc:docMk/>
            <pc:sldMk cId="932498405" sldId="270"/>
            <ac:spMk id="12" creationId="{A2810DB1-66B4-D408-4D43-8E2648D25F03}"/>
          </ac:spMkLst>
        </pc:spChg>
        <pc:spChg chg="add mod ord">
          <ac:chgData name="Neal Xu" userId="32e23efd-1286-4163-8279-25b4effc81f8" providerId="ADAL" clId="{4D2A46B6-97E0-4669-8E1B-45B1168B0321}" dt="2022-12-06T07:00:26.999" v="892" actId="700"/>
          <ac:spMkLst>
            <pc:docMk/>
            <pc:sldMk cId="932498405" sldId="270"/>
            <ac:spMk id="13" creationId="{18C7918D-FF85-FAA0-6DE0-A63A19B29873}"/>
          </ac:spMkLst>
        </pc:spChg>
        <pc:spChg chg="add mod ord">
          <ac:chgData name="Neal Xu" userId="32e23efd-1286-4163-8279-25b4effc81f8" providerId="ADAL" clId="{4D2A46B6-97E0-4669-8E1B-45B1168B0321}" dt="2022-12-06T07:59:24.440" v="1709"/>
          <ac:spMkLst>
            <pc:docMk/>
            <pc:sldMk cId="932498405" sldId="270"/>
            <ac:spMk id="14" creationId="{AB4D557D-72F1-C8F8-F892-D6CC528F48DC}"/>
          </ac:spMkLst>
        </pc:spChg>
        <pc:spChg chg="add mod ord">
          <ac:chgData name="Neal Xu" userId="32e23efd-1286-4163-8279-25b4effc81f8" providerId="ADAL" clId="{4D2A46B6-97E0-4669-8E1B-45B1168B0321}" dt="2022-12-06T08:01:03.835" v="1733"/>
          <ac:spMkLst>
            <pc:docMk/>
            <pc:sldMk cId="932498405" sldId="270"/>
            <ac:spMk id="15" creationId="{A2241C6E-6186-F9FF-72B0-0B7ADB48C08B}"/>
          </ac:spMkLst>
        </pc:spChg>
        <pc:spChg chg="add mod ord">
          <ac:chgData name="Neal Xu" userId="32e23efd-1286-4163-8279-25b4effc81f8" providerId="ADAL" clId="{4D2A46B6-97E0-4669-8E1B-45B1168B0321}" dt="2022-12-06T07:00:26.999" v="892" actId="700"/>
          <ac:spMkLst>
            <pc:docMk/>
            <pc:sldMk cId="932498405" sldId="270"/>
            <ac:spMk id="16" creationId="{1CF73C04-0B6D-CEA2-4DB8-5A33E80037E1}"/>
          </ac:spMkLst>
        </pc:spChg>
        <pc:spChg chg="add mod ord">
          <ac:chgData name="Neal Xu" userId="32e23efd-1286-4163-8279-25b4effc81f8" providerId="ADAL" clId="{4D2A46B6-97E0-4669-8E1B-45B1168B0321}" dt="2022-12-06T08:01:26.172" v="1743"/>
          <ac:spMkLst>
            <pc:docMk/>
            <pc:sldMk cId="932498405" sldId="270"/>
            <ac:spMk id="17" creationId="{B189580B-C989-B47F-D765-60BE00635016}"/>
          </ac:spMkLst>
        </pc:spChg>
        <pc:spChg chg="add mod ord">
          <ac:chgData name="Neal Xu" userId="32e23efd-1286-4163-8279-25b4effc81f8" providerId="ADAL" clId="{4D2A46B6-97E0-4669-8E1B-45B1168B0321}" dt="2022-12-06T08:01:22.032" v="1742"/>
          <ac:spMkLst>
            <pc:docMk/>
            <pc:sldMk cId="932498405" sldId="270"/>
            <ac:spMk id="18" creationId="{48371129-254C-A85E-E086-43958EF2BF21}"/>
          </ac:spMkLst>
        </pc:spChg>
        <pc:spChg chg="add mod ord">
          <ac:chgData name="Neal Xu" userId="32e23efd-1286-4163-8279-25b4effc81f8" providerId="ADAL" clId="{4D2A46B6-97E0-4669-8E1B-45B1168B0321}" dt="2022-12-06T07:00:26.999" v="892" actId="700"/>
          <ac:spMkLst>
            <pc:docMk/>
            <pc:sldMk cId="932498405" sldId="270"/>
            <ac:spMk id="19" creationId="{EB53CB55-DB75-F818-77C7-51AC36E18A85}"/>
          </ac:spMkLst>
        </pc:spChg>
        <pc:spChg chg="add mod ord">
          <ac:chgData name="Neal Xu" userId="32e23efd-1286-4163-8279-25b4effc81f8" providerId="ADAL" clId="{4D2A46B6-97E0-4669-8E1B-45B1168B0321}" dt="2022-12-06T08:01:47.586" v="1748"/>
          <ac:spMkLst>
            <pc:docMk/>
            <pc:sldMk cId="932498405" sldId="270"/>
            <ac:spMk id="20" creationId="{53255C92-5DD9-BC6B-8FC6-7F0A4E6E408E}"/>
          </ac:spMkLst>
        </pc:spChg>
        <pc:spChg chg="add mod ord">
          <ac:chgData name="Neal Xu" userId="32e23efd-1286-4163-8279-25b4effc81f8" providerId="ADAL" clId="{4D2A46B6-97E0-4669-8E1B-45B1168B0321}" dt="2022-12-06T08:01:55.889" v="1757"/>
          <ac:spMkLst>
            <pc:docMk/>
            <pc:sldMk cId="932498405" sldId="270"/>
            <ac:spMk id="21" creationId="{B9458CA1-021E-6DD4-5EAD-7753D33B83CD}"/>
          </ac:spMkLst>
        </pc:spChg>
        <pc:spChg chg="add mod ord">
          <ac:chgData name="Neal Xu" userId="32e23efd-1286-4163-8279-25b4effc81f8" providerId="ADAL" clId="{4D2A46B6-97E0-4669-8E1B-45B1168B0321}" dt="2022-12-06T07:00:26.999" v="892" actId="700"/>
          <ac:spMkLst>
            <pc:docMk/>
            <pc:sldMk cId="932498405" sldId="270"/>
            <ac:spMk id="22" creationId="{FC76B11E-F75E-12A0-0909-18DDBB3339DD}"/>
          </ac:spMkLst>
        </pc:spChg>
        <pc:spChg chg="add mod ord">
          <ac:chgData name="Neal Xu" userId="32e23efd-1286-4163-8279-25b4effc81f8" providerId="ADAL" clId="{4D2A46B6-97E0-4669-8E1B-45B1168B0321}" dt="2022-12-06T08:02:15.272" v="1769"/>
          <ac:spMkLst>
            <pc:docMk/>
            <pc:sldMk cId="932498405" sldId="270"/>
            <ac:spMk id="23" creationId="{0D11FE5D-45DA-C5C5-3099-D94D80C906DD}"/>
          </ac:spMkLst>
        </pc:spChg>
        <pc:spChg chg="add mod ord">
          <ac:chgData name="Neal Xu" userId="32e23efd-1286-4163-8279-25b4effc81f8" providerId="ADAL" clId="{4D2A46B6-97E0-4669-8E1B-45B1168B0321}" dt="2022-12-06T08:02:07.450" v="1764"/>
          <ac:spMkLst>
            <pc:docMk/>
            <pc:sldMk cId="932498405" sldId="270"/>
            <ac:spMk id="24" creationId="{00EF5A81-D852-C603-2C66-C41571DAF034}"/>
          </ac:spMkLst>
        </pc:spChg>
        <pc:spChg chg="add mod ord">
          <ac:chgData name="Neal Xu" userId="32e23efd-1286-4163-8279-25b4effc81f8" providerId="ADAL" clId="{4D2A46B6-97E0-4669-8E1B-45B1168B0321}" dt="2022-12-06T07:00:26.999" v="892" actId="700"/>
          <ac:spMkLst>
            <pc:docMk/>
            <pc:sldMk cId="932498405" sldId="270"/>
            <ac:spMk id="25" creationId="{8D3C24B7-5762-2B84-1640-C239A4CCD69D}"/>
          </ac:spMkLst>
        </pc:spChg>
        <pc:spChg chg="add mod ord">
          <ac:chgData name="Neal Xu" userId="32e23efd-1286-4163-8279-25b4effc81f8" providerId="ADAL" clId="{4D2A46B6-97E0-4669-8E1B-45B1168B0321}" dt="2022-12-06T08:02:30.088" v="1781"/>
          <ac:spMkLst>
            <pc:docMk/>
            <pc:sldMk cId="932498405" sldId="270"/>
            <ac:spMk id="26" creationId="{BD5789B8-BD52-FBE3-91A7-E3014558F1DE}"/>
          </ac:spMkLst>
        </pc:spChg>
        <pc:spChg chg="add mod ord">
          <ac:chgData name="Neal Xu" userId="32e23efd-1286-4163-8279-25b4effc81f8" providerId="ADAL" clId="{4D2A46B6-97E0-4669-8E1B-45B1168B0321}" dt="2022-12-06T08:02:52.785" v="1795" actId="14100"/>
          <ac:spMkLst>
            <pc:docMk/>
            <pc:sldMk cId="932498405" sldId="270"/>
            <ac:spMk id="27" creationId="{F439F0BA-06D7-DEAD-46E6-97627C596F5B}"/>
          </ac:spMkLst>
        </pc:spChg>
        <pc:spChg chg="add mod ord">
          <ac:chgData name="Neal Xu" userId="32e23efd-1286-4163-8279-25b4effc81f8" providerId="ADAL" clId="{4D2A46B6-97E0-4669-8E1B-45B1168B0321}" dt="2022-12-06T07:00:26.999" v="892" actId="700"/>
          <ac:spMkLst>
            <pc:docMk/>
            <pc:sldMk cId="932498405" sldId="270"/>
            <ac:spMk id="28" creationId="{5843D39B-0B08-3F93-735B-51694DBF7015}"/>
          </ac:spMkLst>
        </pc:spChg>
        <pc:spChg chg="add mod ord">
          <ac:chgData name="Neal Xu" userId="32e23efd-1286-4163-8279-25b4effc81f8" providerId="ADAL" clId="{4D2A46B6-97E0-4669-8E1B-45B1168B0321}" dt="2022-12-06T08:02:35.297" v="1786"/>
          <ac:spMkLst>
            <pc:docMk/>
            <pc:sldMk cId="932498405" sldId="270"/>
            <ac:spMk id="29" creationId="{9EC4CF43-D5BD-F8EE-7BD6-3E4D9AA9B4F9}"/>
          </ac:spMkLst>
        </pc:spChg>
        <pc:spChg chg="add mod ord">
          <ac:chgData name="Neal Xu" userId="32e23efd-1286-4163-8279-25b4effc81f8" providerId="ADAL" clId="{4D2A46B6-97E0-4669-8E1B-45B1168B0321}" dt="2022-12-06T08:02:48.498" v="1794" actId="14100"/>
          <ac:spMkLst>
            <pc:docMk/>
            <pc:sldMk cId="932498405" sldId="270"/>
            <ac:spMk id="30" creationId="{009AA728-7034-5C9F-6B17-E853190F1A67}"/>
          </ac:spMkLst>
        </pc:spChg>
        <pc:graphicFrameChg chg="del">
          <ac:chgData name="Neal Xu" userId="32e23efd-1286-4163-8279-25b4effc81f8" providerId="ADAL" clId="{4D2A46B6-97E0-4669-8E1B-45B1168B0321}" dt="2022-12-06T07:00:35.287" v="893" actId="478"/>
          <ac:graphicFrameMkLst>
            <pc:docMk/>
            <pc:sldMk cId="932498405" sldId="270"/>
            <ac:graphicFrameMk id="2" creationId="{364D30CB-C02F-4FE1-9E72-11B75FF74851}"/>
          </ac:graphicFrameMkLst>
        </pc:graphicFrameChg>
      </pc:sldChg>
      <pc:sldChg chg="del">
        <pc:chgData name="Neal Xu" userId="32e23efd-1286-4163-8279-25b4effc81f8" providerId="ADAL" clId="{4D2A46B6-97E0-4669-8E1B-45B1168B0321}" dt="2022-12-06T06:58:21.562" v="882" actId="47"/>
        <pc:sldMkLst>
          <pc:docMk/>
          <pc:sldMk cId="926184573" sldId="275"/>
        </pc:sldMkLst>
      </pc:sldChg>
      <pc:sldChg chg="addSp delSp modSp mod modClrScheme chgLayout">
        <pc:chgData name="Neal Xu" userId="32e23efd-1286-4163-8279-25b4effc81f8" providerId="ADAL" clId="{4D2A46B6-97E0-4669-8E1B-45B1168B0321}" dt="2022-12-06T08:05:54.100" v="1857" actId="20577"/>
        <pc:sldMkLst>
          <pc:docMk/>
          <pc:sldMk cId="90026346" sldId="276"/>
        </pc:sldMkLst>
        <pc:spChg chg="mod ord">
          <ac:chgData name="Neal Xu" userId="32e23efd-1286-4163-8279-25b4effc81f8" providerId="ADAL" clId="{4D2A46B6-97E0-4669-8E1B-45B1168B0321}" dt="2022-12-06T08:05:02.973" v="1827" actId="700"/>
          <ac:spMkLst>
            <pc:docMk/>
            <pc:sldMk cId="90026346" sldId="276"/>
            <ac:spMk id="2" creationId="{7E642FF2-EF68-8DBD-5714-B345E9486D79}"/>
          </ac:spMkLst>
        </pc:spChg>
        <pc:spChg chg="add del mod ord">
          <ac:chgData name="Neal Xu" userId="32e23efd-1286-4163-8279-25b4effc81f8" providerId="ADAL" clId="{4D2A46B6-97E0-4669-8E1B-45B1168B0321}" dt="2022-12-06T08:05:02.973" v="1827" actId="700"/>
          <ac:spMkLst>
            <pc:docMk/>
            <pc:sldMk cId="90026346" sldId="276"/>
            <ac:spMk id="3" creationId="{DB7E91ED-3DE3-FBB9-B5A8-9AA322A49E71}"/>
          </ac:spMkLst>
        </pc:spChg>
        <pc:spChg chg="mod ord">
          <ac:chgData name="Neal Xu" userId="32e23efd-1286-4163-8279-25b4effc81f8" providerId="ADAL" clId="{4D2A46B6-97E0-4669-8E1B-45B1168B0321}" dt="2022-12-06T08:05:02.973" v="1827" actId="700"/>
          <ac:spMkLst>
            <pc:docMk/>
            <pc:sldMk cId="90026346" sldId="276"/>
            <ac:spMk id="4" creationId="{98A13082-41E8-5DF1-D47E-9B8C41884D33}"/>
          </ac:spMkLst>
        </pc:spChg>
        <pc:spChg chg="mod ord">
          <ac:chgData name="Neal Xu" userId="32e23efd-1286-4163-8279-25b4effc81f8" providerId="ADAL" clId="{4D2A46B6-97E0-4669-8E1B-45B1168B0321}" dt="2022-12-06T08:05:02.973" v="1827" actId="700"/>
          <ac:spMkLst>
            <pc:docMk/>
            <pc:sldMk cId="90026346" sldId="276"/>
            <ac:spMk id="5" creationId="{1B9C097E-187F-5360-2FA4-DDE237F066F7}"/>
          </ac:spMkLst>
        </pc:spChg>
        <pc:spChg chg="del mod ord">
          <ac:chgData name="Neal Xu" userId="32e23efd-1286-4163-8279-25b4effc81f8" providerId="ADAL" clId="{4D2A46B6-97E0-4669-8E1B-45B1168B0321}" dt="2022-12-06T08:05:02.973" v="1827" actId="700"/>
          <ac:spMkLst>
            <pc:docMk/>
            <pc:sldMk cId="90026346" sldId="276"/>
            <ac:spMk id="6" creationId="{FC101B99-FC83-BF67-62DB-874E1534C0A0}"/>
          </ac:spMkLst>
        </pc:spChg>
        <pc:spChg chg="del mod ord">
          <ac:chgData name="Neal Xu" userId="32e23efd-1286-4163-8279-25b4effc81f8" providerId="ADAL" clId="{4D2A46B6-97E0-4669-8E1B-45B1168B0321}" dt="2022-12-06T08:05:02.973" v="1827" actId="700"/>
          <ac:spMkLst>
            <pc:docMk/>
            <pc:sldMk cId="90026346" sldId="276"/>
            <ac:spMk id="7" creationId="{C27EEAEC-5211-CD63-F176-1815348A4201}"/>
          </ac:spMkLst>
        </pc:spChg>
        <pc:spChg chg="del mod ord">
          <ac:chgData name="Neal Xu" userId="32e23efd-1286-4163-8279-25b4effc81f8" providerId="ADAL" clId="{4D2A46B6-97E0-4669-8E1B-45B1168B0321}" dt="2022-12-06T08:05:02.973" v="1827" actId="700"/>
          <ac:spMkLst>
            <pc:docMk/>
            <pc:sldMk cId="90026346" sldId="276"/>
            <ac:spMk id="8" creationId="{A1780E03-5931-B52D-A0D4-A59F90D55A7B}"/>
          </ac:spMkLst>
        </pc:spChg>
        <pc:spChg chg="del">
          <ac:chgData name="Neal Xu" userId="32e23efd-1286-4163-8279-25b4effc81f8" providerId="ADAL" clId="{4D2A46B6-97E0-4669-8E1B-45B1168B0321}" dt="2022-12-06T08:05:02.973" v="1827" actId="700"/>
          <ac:spMkLst>
            <pc:docMk/>
            <pc:sldMk cId="90026346" sldId="276"/>
            <ac:spMk id="9" creationId="{84A8C66B-A30B-6559-7101-801E274934D7}"/>
          </ac:spMkLst>
        </pc:spChg>
        <pc:spChg chg="del">
          <ac:chgData name="Neal Xu" userId="32e23efd-1286-4163-8279-25b4effc81f8" providerId="ADAL" clId="{4D2A46B6-97E0-4669-8E1B-45B1168B0321}" dt="2022-12-06T08:05:02.973" v="1827" actId="700"/>
          <ac:spMkLst>
            <pc:docMk/>
            <pc:sldMk cId="90026346" sldId="276"/>
            <ac:spMk id="10" creationId="{595BACD6-4D96-0F27-89AC-DE099CDD53F9}"/>
          </ac:spMkLst>
        </pc:spChg>
        <pc:spChg chg="mod ord">
          <ac:chgData name="Neal Xu" userId="32e23efd-1286-4163-8279-25b4effc81f8" providerId="ADAL" clId="{4D2A46B6-97E0-4669-8E1B-45B1168B0321}" dt="2022-12-06T08:05:02.973" v="1827" actId="700"/>
          <ac:spMkLst>
            <pc:docMk/>
            <pc:sldMk cId="90026346" sldId="276"/>
            <ac:spMk id="11" creationId="{4D8A2528-9BD3-BC0B-2DC5-3D46ECDD6043}"/>
          </ac:spMkLst>
        </pc:spChg>
        <pc:spChg chg="add mod ord">
          <ac:chgData name="Neal Xu" userId="32e23efd-1286-4163-8279-25b4effc81f8" providerId="ADAL" clId="{4D2A46B6-97E0-4669-8E1B-45B1168B0321}" dt="2022-12-06T08:05:02.973" v="1827" actId="700"/>
          <ac:spMkLst>
            <pc:docMk/>
            <pc:sldMk cId="90026346" sldId="276"/>
            <ac:spMk id="14" creationId="{2226AA60-A892-0F35-55FB-C20D266A7DD2}"/>
          </ac:spMkLst>
        </pc:spChg>
        <pc:spChg chg="add mod ord">
          <ac:chgData name="Neal Xu" userId="32e23efd-1286-4163-8279-25b4effc81f8" providerId="ADAL" clId="{4D2A46B6-97E0-4669-8E1B-45B1168B0321}" dt="2022-12-06T08:05:02.973" v="1827" actId="700"/>
          <ac:spMkLst>
            <pc:docMk/>
            <pc:sldMk cId="90026346" sldId="276"/>
            <ac:spMk id="15" creationId="{334D68CF-A4B0-2756-C322-CFA992829896}"/>
          </ac:spMkLst>
        </pc:spChg>
        <pc:spChg chg="add mod ord">
          <ac:chgData name="Neal Xu" userId="32e23efd-1286-4163-8279-25b4effc81f8" providerId="ADAL" clId="{4D2A46B6-97E0-4669-8E1B-45B1168B0321}" dt="2022-12-06T08:05:37.269" v="1845" actId="5793"/>
          <ac:spMkLst>
            <pc:docMk/>
            <pc:sldMk cId="90026346" sldId="276"/>
            <ac:spMk id="16" creationId="{7D457557-EBC6-785F-6FE5-AB2A97FA57A0}"/>
          </ac:spMkLst>
        </pc:spChg>
        <pc:spChg chg="add mod ord">
          <ac:chgData name="Neal Xu" userId="32e23efd-1286-4163-8279-25b4effc81f8" providerId="ADAL" clId="{4D2A46B6-97E0-4669-8E1B-45B1168B0321}" dt="2022-12-06T08:05:54.100" v="1857" actId="20577"/>
          <ac:spMkLst>
            <pc:docMk/>
            <pc:sldMk cId="90026346" sldId="276"/>
            <ac:spMk id="17" creationId="{4815B047-DD61-D88F-6DE1-86E6D0E3F70D}"/>
          </ac:spMkLst>
        </pc:spChg>
        <pc:graphicFrameChg chg="add del mod">
          <ac:chgData name="Neal Xu" userId="32e23efd-1286-4163-8279-25b4effc81f8" providerId="ADAL" clId="{4D2A46B6-97E0-4669-8E1B-45B1168B0321}" dt="2022-12-06T08:04:25.057" v="1800"/>
          <ac:graphicFrameMkLst>
            <pc:docMk/>
            <pc:sldMk cId="90026346" sldId="276"/>
            <ac:graphicFrameMk id="12" creationId="{FCB2F733-78DB-5CBF-1429-13038AC43C4F}"/>
          </ac:graphicFrameMkLst>
        </pc:graphicFrameChg>
        <pc:graphicFrameChg chg="add del mod">
          <ac:chgData name="Neal Xu" userId="32e23efd-1286-4163-8279-25b4effc81f8" providerId="ADAL" clId="{4D2A46B6-97E0-4669-8E1B-45B1168B0321}" dt="2022-12-06T08:04:27.450" v="1802"/>
          <ac:graphicFrameMkLst>
            <pc:docMk/>
            <pc:sldMk cId="90026346" sldId="276"/>
            <ac:graphicFrameMk id="13" creationId="{77FB7119-A5AE-23E7-8D3D-94F329489E9D}"/>
          </ac:graphicFrameMkLst>
        </pc:graphicFrameChg>
      </pc:sldChg>
      <pc:sldChg chg="modSp new del mod">
        <pc:chgData name="Neal Xu" userId="32e23efd-1286-4163-8279-25b4effc81f8" providerId="ADAL" clId="{4D2A46B6-97E0-4669-8E1B-45B1168B0321}" dt="2022-12-06T06:57:47.091" v="877" actId="47"/>
        <pc:sldMkLst>
          <pc:docMk/>
          <pc:sldMk cId="653793999" sldId="277"/>
        </pc:sldMkLst>
        <pc:spChg chg="mod">
          <ac:chgData name="Neal Xu" userId="32e23efd-1286-4163-8279-25b4effc81f8" providerId="ADAL" clId="{4D2A46B6-97E0-4669-8E1B-45B1168B0321}" dt="2022-12-06T06:56:51.832" v="872" actId="20577"/>
          <ac:spMkLst>
            <pc:docMk/>
            <pc:sldMk cId="653793999" sldId="277"/>
            <ac:spMk id="2" creationId="{AB07D330-ED80-EED7-0CFF-9CEAA05C75BE}"/>
          </ac:spMkLst>
        </pc:spChg>
      </pc:sldChg>
      <pc:sldChg chg="addSp delSp modSp new mod modClrScheme chgLayout">
        <pc:chgData name="Neal Xu" userId="32e23efd-1286-4163-8279-25b4effc81f8" providerId="ADAL" clId="{4D2A46B6-97E0-4669-8E1B-45B1168B0321}" dt="2022-12-06T07:30:45.296" v="1582" actId="1076"/>
        <pc:sldMkLst>
          <pc:docMk/>
          <pc:sldMk cId="905668287" sldId="277"/>
        </pc:sldMkLst>
        <pc:spChg chg="mod ord">
          <ac:chgData name="Neal Xu" userId="32e23efd-1286-4163-8279-25b4effc81f8" providerId="ADAL" clId="{4D2A46B6-97E0-4669-8E1B-45B1168B0321}" dt="2022-12-06T07:10:41.033" v="1164" actId="700"/>
          <ac:spMkLst>
            <pc:docMk/>
            <pc:sldMk cId="905668287" sldId="277"/>
            <ac:spMk id="2" creationId="{5DF856C1-AFC1-ECAB-FDF5-873564976B90}"/>
          </ac:spMkLst>
        </pc:spChg>
        <pc:spChg chg="add del">
          <ac:chgData name="Neal Xu" userId="32e23efd-1286-4163-8279-25b4effc81f8" providerId="ADAL" clId="{4D2A46B6-97E0-4669-8E1B-45B1168B0321}" dt="2022-12-06T07:05:33.089" v="1049" actId="478"/>
          <ac:spMkLst>
            <pc:docMk/>
            <pc:sldMk cId="905668287" sldId="277"/>
            <ac:spMk id="3" creationId="{E9FBC991-3F89-5539-7034-6B3D5A6AA4C3}"/>
          </ac:spMkLst>
        </pc:spChg>
        <pc:spChg chg="mod ord">
          <ac:chgData name="Neal Xu" userId="32e23efd-1286-4163-8279-25b4effc81f8" providerId="ADAL" clId="{4D2A46B6-97E0-4669-8E1B-45B1168B0321}" dt="2022-12-06T07:10:41.033" v="1164" actId="700"/>
          <ac:spMkLst>
            <pc:docMk/>
            <pc:sldMk cId="905668287" sldId="277"/>
            <ac:spMk id="4" creationId="{DF755428-02DD-BF8F-C65A-2499002795FA}"/>
          </ac:spMkLst>
        </pc:spChg>
        <pc:spChg chg="add del mod ord">
          <ac:chgData name="Neal Xu" userId="32e23efd-1286-4163-8279-25b4effc81f8" providerId="ADAL" clId="{4D2A46B6-97E0-4669-8E1B-45B1168B0321}" dt="2022-12-06T07:10:41.033" v="1164" actId="700"/>
          <ac:spMkLst>
            <pc:docMk/>
            <pc:sldMk cId="905668287" sldId="277"/>
            <ac:spMk id="5" creationId="{A16356D9-A9A9-7DE1-C0DC-5250212E44C6}"/>
          </ac:spMkLst>
        </pc:spChg>
        <pc:spChg chg="add del">
          <ac:chgData name="Neal Xu" userId="32e23efd-1286-4163-8279-25b4effc81f8" providerId="ADAL" clId="{4D2A46B6-97E0-4669-8E1B-45B1168B0321}" dt="2022-12-06T07:05:45.934" v="1054" actId="478"/>
          <ac:spMkLst>
            <pc:docMk/>
            <pc:sldMk cId="905668287" sldId="277"/>
            <ac:spMk id="6" creationId="{C264D413-A6A6-D500-715D-2EBB2DC31E52}"/>
          </ac:spMkLst>
        </pc:spChg>
        <pc:spChg chg="add del mod">
          <ac:chgData name="Neal Xu" userId="32e23efd-1286-4163-8279-25b4effc81f8" providerId="ADAL" clId="{4D2A46B6-97E0-4669-8E1B-45B1168B0321}" dt="2022-12-06T07:30:45.296" v="1582" actId="1076"/>
          <ac:spMkLst>
            <pc:docMk/>
            <pc:sldMk cId="905668287" sldId="277"/>
            <ac:spMk id="7" creationId="{DE35CFBE-6F67-24BB-D4CA-B766B70F610F}"/>
          </ac:spMkLst>
        </pc:spChg>
        <pc:spChg chg="add del mod">
          <ac:chgData name="Neal Xu" userId="32e23efd-1286-4163-8279-25b4effc81f8" providerId="ADAL" clId="{4D2A46B6-97E0-4669-8E1B-45B1168B0321}" dt="2022-12-06T07:11:51.825" v="1201" actId="478"/>
          <ac:spMkLst>
            <pc:docMk/>
            <pc:sldMk cId="905668287" sldId="277"/>
            <ac:spMk id="8" creationId="{D5F72A92-64E8-55AB-310E-BC1BA03034E7}"/>
          </ac:spMkLst>
        </pc:spChg>
        <pc:spChg chg="del">
          <ac:chgData name="Neal Xu" userId="32e23efd-1286-4163-8279-25b4effc81f8" providerId="ADAL" clId="{4D2A46B6-97E0-4669-8E1B-45B1168B0321}" dt="2022-12-06T07:05:48.893" v="1055" actId="478"/>
          <ac:spMkLst>
            <pc:docMk/>
            <pc:sldMk cId="905668287" sldId="277"/>
            <ac:spMk id="9" creationId="{F9954DBD-20FB-A59E-9D7D-A6079AA9C719}"/>
          </ac:spMkLst>
        </pc:spChg>
        <pc:spChg chg="add del mod">
          <ac:chgData name="Neal Xu" userId="32e23efd-1286-4163-8279-25b4effc81f8" providerId="ADAL" clId="{4D2A46B6-97E0-4669-8E1B-45B1168B0321}" dt="2022-12-06T07:21:56.785" v="1439" actId="1076"/>
          <ac:spMkLst>
            <pc:docMk/>
            <pc:sldMk cId="905668287" sldId="277"/>
            <ac:spMk id="10" creationId="{227D3711-95DB-1303-352D-4A0BC3F70870}"/>
          </ac:spMkLst>
        </pc:spChg>
        <pc:spChg chg="add del mod">
          <ac:chgData name="Neal Xu" userId="32e23efd-1286-4163-8279-25b4effc81f8" providerId="ADAL" clId="{4D2A46B6-97E0-4669-8E1B-45B1168B0321}" dt="2022-12-06T07:21:56.785" v="1439" actId="1076"/>
          <ac:spMkLst>
            <pc:docMk/>
            <pc:sldMk cId="905668287" sldId="277"/>
            <ac:spMk id="11" creationId="{465607B8-4A1B-5326-1B8F-30D5B3AF30FF}"/>
          </ac:spMkLst>
        </pc:spChg>
        <pc:spChg chg="del">
          <ac:chgData name="Neal Xu" userId="32e23efd-1286-4163-8279-25b4effc81f8" providerId="ADAL" clId="{4D2A46B6-97E0-4669-8E1B-45B1168B0321}" dt="2022-12-06T07:05:51.431" v="1056" actId="478"/>
          <ac:spMkLst>
            <pc:docMk/>
            <pc:sldMk cId="905668287" sldId="277"/>
            <ac:spMk id="12" creationId="{1BFBBBE3-675A-4FA2-9957-A21AEBD4D907}"/>
          </ac:spMkLst>
        </pc:spChg>
        <pc:spChg chg="add del mod">
          <ac:chgData name="Neal Xu" userId="32e23efd-1286-4163-8279-25b4effc81f8" providerId="ADAL" clId="{4D2A46B6-97E0-4669-8E1B-45B1168B0321}" dt="2022-12-06T07:30:31.586" v="1579" actId="1076"/>
          <ac:spMkLst>
            <pc:docMk/>
            <pc:sldMk cId="905668287" sldId="277"/>
            <ac:spMk id="13" creationId="{2DAE1742-63C2-8FEA-9199-4DC0CC203B38}"/>
          </ac:spMkLst>
        </pc:spChg>
        <pc:spChg chg="add del mod">
          <ac:chgData name="Neal Xu" userId="32e23efd-1286-4163-8279-25b4effc81f8" providerId="ADAL" clId="{4D2A46B6-97E0-4669-8E1B-45B1168B0321}" dt="2022-12-06T07:30:31.586" v="1579" actId="1076"/>
          <ac:spMkLst>
            <pc:docMk/>
            <pc:sldMk cId="905668287" sldId="277"/>
            <ac:spMk id="14" creationId="{28012CE7-6DCB-3914-074E-26102CBE4311}"/>
          </ac:spMkLst>
        </pc:spChg>
        <pc:spChg chg="mod ord">
          <ac:chgData name="Neal Xu" userId="32e23efd-1286-4163-8279-25b4effc81f8" providerId="ADAL" clId="{4D2A46B6-97E0-4669-8E1B-45B1168B0321}" dt="2022-12-06T07:10:41.033" v="1164" actId="700"/>
          <ac:spMkLst>
            <pc:docMk/>
            <pc:sldMk cId="905668287" sldId="277"/>
            <ac:spMk id="15" creationId="{4FE7D220-E078-DC81-20C2-787F1E843464}"/>
          </ac:spMkLst>
        </pc:spChg>
        <pc:spChg chg="mod ord">
          <ac:chgData name="Neal Xu" userId="32e23efd-1286-4163-8279-25b4effc81f8" providerId="ADAL" clId="{4D2A46B6-97E0-4669-8E1B-45B1168B0321}" dt="2022-12-06T07:10:41.033" v="1164" actId="700"/>
          <ac:spMkLst>
            <pc:docMk/>
            <pc:sldMk cId="905668287" sldId="277"/>
            <ac:spMk id="16" creationId="{5A0A661D-8F51-EC78-C5D1-002D3B946701}"/>
          </ac:spMkLst>
        </pc:spChg>
        <pc:spChg chg="mod ord">
          <ac:chgData name="Neal Xu" userId="32e23efd-1286-4163-8279-25b4effc81f8" providerId="ADAL" clId="{4D2A46B6-97E0-4669-8E1B-45B1168B0321}" dt="2022-12-06T07:10:41.033" v="1164" actId="700"/>
          <ac:spMkLst>
            <pc:docMk/>
            <pc:sldMk cId="905668287" sldId="277"/>
            <ac:spMk id="17" creationId="{1911DF1C-153E-F808-970D-C4C9FD0287D5}"/>
          </ac:spMkLst>
        </pc:spChg>
        <pc:spChg chg="add del mod">
          <ac:chgData name="Neal Xu" userId="32e23efd-1286-4163-8279-25b4effc81f8" providerId="ADAL" clId="{4D2A46B6-97E0-4669-8E1B-45B1168B0321}" dt="2022-12-06T07:06:31.402" v="1114"/>
          <ac:spMkLst>
            <pc:docMk/>
            <pc:sldMk cId="905668287" sldId="277"/>
            <ac:spMk id="30" creationId="{1618C849-987B-9624-19E2-6B1087F5E396}"/>
          </ac:spMkLst>
        </pc:spChg>
        <pc:spChg chg="add del mod">
          <ac:chgData name="Neal Xu" userId="32e23efd-1286-4163-8279-25b4effc81f8" providerId="ADAL" clId="{4D2A46B6-97E0-4669-8E1B-45B1168B0321}" dt="2022-12-06T07:17:27.848" v="1402"/>
          <ac:spMkLst>
            <pc:docMk/>
            <pc:sldMk cId="905668287" sldId="277"/>
            <ac:spMk id="39" creationId="{F721164E-349E-3480-9567-DAEA0663C968}"/>
          </ac:spMkLst>
        </pc:spChg>
        <pc:spChg chg="add mod">
          <ac:chgData name="Neal Xu" userId="32e23efd-1286-4163-8279-25b4effc81f8" providerId="ADAL" clId="{4D2A46B6-97E0-4669-8E1B-45B1168B0321}" dt="2022-12-06T07:26:01.138" v="1514" actId="1076"/>
          <ac:spMkLst>
            <pc:docMk/>
            <pc:sldMk cId="905668287" sldId="277"/>
            <ac:spMk id="42" creationId="{9835B390-9BCA-51AB-7F6D-9230D51B1D37}"/>
          </ac:spMkLst>
        </pc:spChg>
        <pc:spChg chg="add mod">
          <ac:chgData name="Neal Xu" userId="32e23efd-1286-4163-8279-25b4effc81f8" providerId="ADAL" clId="{4D2A46B6-97E0-4669-8E1B-45B1168B0321}" dt="2022-12-06T07:23:00.425" v="1505"/>
          <ac:spMkLst>
            <pc:docMk/>
            <pc:sldMk cId="905668287" sldId="277"/>
            <ac:spMk id="43" creationId="{2E3CE3BF-AE09-1D6B-E450-DEC19555056C}"/>
          </ac:spMkLst>
        </pc:spChg>
        <pc:spChg chg="add del mod">
          <ac:chgData name="Neal Xu" userId="32e23efd-1286-4163-8279-25b4effc81f8" providerId="ADAL" clId="{4D2A46B6-97E0-4669-8E1B-45B1168B0321}" dt="2022-12-06T07:26:15.411" v="1516"/>
          <ac:spMkLst>
            <pc:docMk/>
            <pc:sldMk cId="905668287" sldId="277"/>
            <ac:spMk id="46" creationId="{251FD07B-8DC0-3A83-1261-6A9A3E9C689A}"/>
          </ac:spMkLst>
        </pc:spChg>
        <pc:spChg chg="add del mod">
          <ac:chgData name="Neal Xu" userId="32e23efd-1286-4163-8279-25b4effc81f8" providerId="ADAL" clId="{4D2A46B6-97E0-4669-8E1B-45B1168B0321}" dt="2022-12-06T07:26:15.411" v="1516"/>
          <ac:spMkLst>
            <pc:docMk/>
            <pc:sldMk cId="905668287" sldId="277"/>
            <ac:spMk id="47" creationId="{2979FAD5-7517-79C0-DC81-F0902275F7F0}"/>
          </ac:spMkLst>
        </pc:spChg>
        <pc:spChg chg="add del mod">
          <ac:chgData name="Neal Xu" userId="32e23efd-1286-4163-8279-25b4effc81f8" providerId="ADAL" clId="{4D2A46B6-97E0-4669-8E1B-45B1168B0321}" dt="2022-12-06T07:26:25.777" v="1521" actId="478"/>
          <ac:spMkLst>
            <pc:docMk/>
            <pc:sldMk cId="905668287" sldId="277"/>
            <ac:spMk id="48" creationId="{F570693F-F06B-7F9B-342E-BB0485567EC5}"/>
          </ac:spMkLst>
        </pc:spChg>
        <pc:spChg chg="add del mod">
          <ac:chgData name="Neal Xu" userId="32e23efd-1286-4163-8279-25b4effc81f8" providerId="ADAL" clId="{4D2A46B6-97E0-4669-8E1B-45B1168B0321}" dt="2022-12-06T07:27:16.467" v="1564" actId="478"/>
          <ac:spMkLst>
            <pc:docMk/>
            <pc:sldMk cId="905668287" sldId="277"/>
            <ac:spMk id="49" creationId="{59157C52-1173-4D05-4669-E6C4EF018F23}"/>
          </ac:spMkLst>
        </pc:spChg>
        <pc:spChg chg="add mod">
          <ac:chgData name="Neal Xu" userId="32e23efd-1286-4163-8279-25b4effc81f8" providerId="ADAL" clId="{4D2A46B6-97E0-4669-8E1B-45B1168B0321}" dt="2022-12-06T07:28:05.687" v="1569" actId="1076"/>
          <ac:spMkLst>
            <pc:docMk/>
            <pc:sldMk cId="905668287" sldId="277"/>
            <ac:spMk id="50" creationId="{A6DC43E0-F2FA-D1EC-9D79-EE7981571619}"/>
          </ac:spMkLst>
        </pc:spChg>
        <pc:spChg chg="add del mod">
          <ac:chgData name="Neal Xu" userId="32e23efd-1286-4163-8279-25b4effc81f8" providerId="ADAL" clId="{4D2A46B6-97E0-4669-8E1B-45B1168B0321}" dt="2022-12-06T07:28:05.687" v="1569" actId="1076"/>
          <ac:spMkLst>
            <pc:docMk/>
            <pc:sldMk cId="905668287" sldId="277"/>
            <ac:spMk id="51" creationId="{75245792-0AA5-ED7E-C461-92F94E070470}"/>
          </ac:spMkLst>
        </pc:spChg>
        <pc:picChg chg="add del mod">
          <ac:chgData name="Neal Xu" userId="32e23efd-1286-4163-8279-25b4effc81f8" providerId="ADAL" clId="{4D2A46B6-97E0-4669-8E1B-45B1168B0321}" dt="2022-12-06T07:05:27.127" v="1041"/>
          <ac:picMkLst>
            <pc:docMk/>
            <pc:sldMk cId="905668287" sldId="277"/>
            <ac:picMk id="19" creationId="{54C63DF9-45D1-3169-F67D-D179B802320C}"/>
          </ac:picMkLst>
        </pc:picChg>
        <pc:picChg chg="add del mod">
          <ac:chgData name="Neal Xu" userId="32e23efd-1286-4163-8279-25b4effc81f8" providerId="ADAL" clId="{4D2A46B6-97E0-4669-8E1B-45B1168B0321}" dt="2022-12-06T07:05:29.838" v="1046"/>
          <ac:picMkLst>
            <pc:docMk/>
            <pc:sldMk cId="905668287" sldId="277"/>
            <ac:picMk id="21" creationId="{2115B391-20CA-99C8-4057-24D96DADC642}"/>
          </ac:picMkLst>
        </pc:picChg>
        <pc:picChg chg="add del mod">
          <ac:chgData name="Neal Xu" userId="32e23efd-1286-4163-8279-25b4effc81f8" providerId="ADAL" clId="{4D2A46B6-97E0-4669-8E1B-45B1168B0321}" dt="2022-12-06T07:05:31.326" v="1048"/>
          <ac:picMkLst>
            <pc:docMk/>
            <pc:sldMk cId="905668287" sldId="277"/>
            <ac:picMk id="23" creationId="{3ECF3BEB-3CEA-956F-25E6-618CF6F06504}"/>
          </ac:picMkLst>
        </pc:picChg>
        <pc:picChg chg="add del mod">
          <ac:chgData name="Neal Xu" userId="32e23efd-1286-4163-8279-25b4effc81f8" providerId="ADAL" clId="{4D2A46B6-97E0-4669-8E1B-45B1168B0321}" dt="2022-12-06T07:05:34.319" v="1051"/>
          <ac:picMkLst>
            <pc:docMk/>
            <pc:sldMk cId="905668287" sldId="277"/>
            <ac:picMk id="25" creationId="{3F8F0E17-9B42-B5DE-EC9C-0622655D9E88}"/>
          </ac:picMkLst>
        </pc:picChg>
        <pc:picChg chg="add del mod">
          <ac:chgData name="Neal Xu" userId="32e23efd-1286-4163-8279-25b4effc81f8" providerId="ADAL" clId="{4D2A46B6-97E0-4669-8E1B-45B1168B0321}" dt="2022-12-06T07:05:44.077" v="1053"/>
          <ac:picMkLst>
            <pc:docMk/>
            <pc:sldMk cId="905668287" sldId="277"/>
            <ac:picMk id="27" creationId="{C2C38E0F-37E8-3EC3-2DF0-6BFA52320C7A}"/>
          </ac:picMkLst>
        </pc:picChg>
        <pc:picChg chg="add mod">
          <ac:chgData name="Neal Xu" userId="32e23efd-1286-4163-8279-25b4effc81f8" providerId="ADAL" clId="{4D2A46B6-97E0-4669-8E1B-45B1168B0321}" dt="2022-12-06T07:28:18.470" v="1571" actId="1076"/>
          <ac:picMkLst>
            <pc:docMk/>
            <pc:sldMk cId="905668287" sldId="277"/>
            <ac:picMk id="29" creationId="{040F4436-3591-3A68-6D4D-34B0B0E769CB}"/>
          </ac:picMkLst>
        </pc:picChg>
        <pc:picChg chg="add del mod">
          <ac:chgData name="Neal Xu" userId="32e23efd-1286-4163-8279-25b4effc81f8" providerId="ADAL" clId="{4D2A46B6-97E0-4669-8E1B-45B1168B0321}" dt="2022-12-06T07:13:53.150" v="1304" actId="478"/>
          <ac:picMkLst>
            <pc:docMk/>
            <pc:sldMk cId="905668287" sldId="277"/>
            <ac:picMk id="32" creationId="{103C0D0F-F766-64D4-8BE9-6010E609DC6C}"/>
          </ac:picMkLst>
        </pc:picChg>
        <pc:picChg chg="add mod modCrop">
          <ac:chgData name="Neal Xu" userId="32e23efd-1286-4163-8279-25b4effc81f8" providerId="ADAL" clId="{4D2A46B6-97E0-4669-8E1B-45B1168B0321}" dt="2022-12-06T07:19:46.111" v="1427" actId="1076"/>
          <ac:picMkLst>
            <pc:docMk/>
            <pc:sldMk cId="905668287" sldId="277"/>
            <ac:picMk id="34" creationId="{3D14CC0A-B304-EAE4-C79C-94305C10D6FC}"/>
          </ac:picMkLst>
        </pc:picChg>
        <pc:picChg chg="add mod">
          <ac:chgData name="Neal Xu" userId="32e23efd-1286-4163-8279-25b4effc81f8" providerId="ADAL" clId="{4D2A46B6-97E0-4669-8E1B-45B1168B0321}" dt="2022-12-06T07:28:22.710" v="1572" actId="1076"/>
          <ac:picMkLst>
            <pc:docMk/>
            <pc:sldMk cId="905668287" sldId="277"/>
            <ac:picMk id="36" creationId="{1B0FA4ED-7F1F-2A40-3EC0-17A270B3BFFB}"/>
          </ac:picMkLst>
        </pc:picChg>
        <pc:picChg chg="add mod">
          <ac:chgData name="Neal Xu" userId="32e23efd-1286-4163-8279-25b4effc81f8" providerId="ADAL" clId="{4D2A46B6-97E0-4669-8E1B-45B1168B0321}" dt="2022-12-06T07:28:49.915" v="1576" actId="1076"/>
          <ac:picMkLst>
            <pc:docMk/>
            <pc:sldMk cId="905668287" sldId="277"/>
            <ac:picMk id="38" creationId="{AF4050B5-668B-EF48-428C-5E4840C7A942}"/>
          </ac:picMkLst>
        </pc:picChg>
        <pc:picChg chg="add mod">
          <ac:chgData name="Neal Xu" userId="32e23efd-1286-4163-8279-25b4effc81f8" providerId="ADAL" clId="{4D2A46B6-97E0-4669-8E1B-45B1168B0321}" dt="2022-12-06T07:23:04.754" v="1506" actId="1076"/>
          <ac:picMkLst>
            <pc:docMk/>
            <pc:sldMk cId="905668287" sldId="277"/>
            <ac:picMk id="41" creationId="{DA6793D7-0D09-24C4-B587-D3880CEB4FDF}"/>
          </ac:picMkLst>
        </pc:picChg>
        <pc:picChg chg="add mod">
          <ac:chgData name="Neal Xu" userId="32e23efd-1286-4163-8279-25b4effc81f8" providerId="ADAL" clId="{4D2A46B6-97E0-4669-8E1B-45B1168B0321}" dt="2022-12-06T07:27:56.375" v="1568" actId="1076"/>
          <ac:picMkLst>
            <pc:docMk/>
            <pc:sldMk cId="905668287" sldId="277"/>
            <ac:picMk id="45" creationId="{11BC975B-C1E2-41DE-2DD2-0124CC070D7B}"/>
          </ac:picMkLst>
        </pc:picChg>
      </pc:sldChg>
      <pc:sldChg chg="modSp add del mod">
        <pc:chgData name="Neal Xu" userId="32e23efd-1286-4163-8279-25b4effc81f8" providerId="ADAL" clId="{4D2A46B6-97E0-4669-8E1B-45B1168B0321}" dt="2022-12-06T07:00:12.152" v="891" actId="47"/>
        <pc:sldMkLst>
          <pc:docMk/>
          <pc:sldMk cId="147741335" sldId="278"/>
        </pc:sldMkLst>
        <pc:spChg chg="mod">
          <ac:chgData name="Neal Xu" userId="32e23efd-1286-4163-8279-25b4effc81f8" providerId="ADAL" clId="{4D2A46B6-97E0-4669-8E1B-45B1168B0321}" dt="2022-12-06T06:57:51.496" v="881" actId="20577"/>
          <ac:spMkLst>
            <pc:docMk/>
            <pc:sldMk cId="147741335" sldId="278"/>
            <ac:spMk id="2" creationId="{DD0B6389-2374-4677-B8BB-59410CCC32FD}"/>
          </ac:spMkLst>
        </pc:spChg>
      </pc:sldChg>
      <pc:sldChg chg="new del">
        <pc:chgData name="Neal Xu" userId="32e23efd-1286-4163-8279-25b4effc81f8" providerId="ADAL" clId="{4D2A46B6-97E0-4669-8E1B-45B1168B0321}" dt="2022-12-06T07:06:46.813" v="1119" actId="680"/>
        <pc:sldMkLst>
          <pc:docMk/>
          <pc:sldMk cId="3516713224" sldId="278"/>
        </pc:sldMkLst>
      </pc:sldChg>
    </pc:docChg>
  </pc:docChgLst>
  <pc:docChgLst>
    <pc:chgData name="Neal Xu" userId="32e23efd-1286-4163-8279-25b4effc81f8" providerId="ADAL" clId="{08D49B49-10E9-4406-91D7-C4BE47066B2D}"/>
    <pc:docChg chg="undo redo custSel addSld delSld modSld sldOrd modMainMaster">
      <pc:chgData name="Neal Xu" userId="32e23efd-1286-4163-8279-25b4effc81f8" providerId="ADAL" clId="{08D49B49-10E9-4406-91D7-C4BE47066B2D}" dt="2022-12-06T22:30:40.730" v="9212" actId="313"/>
      <pc:docMkLst>
        <pc:docMk/>
      </pc:docMkLst>
      <pc:sldChg chg="modSp mod">
        <pc:chgData name="Neal Xu" userId="32e23efd-1286-4163-8279-25b4effc81f8" providerId="ADAL" clId="{08D49B49-10E9-4406-91D7-C4BE47066B2D}" dt="2022-12-06T09:11:36.411" v="2932"/>
        <pc:sldMkLst>
          <pc:docMk/>
          <pc:sldMk cId="2259308896" sldId="256"/>
        </pc:sldMkLst>
        <pc:spChg chg="mod">
          <ac:chgData name="Neal Xu" userId="32e23efd-1286-4163-8279-25b4effc81f8" providerId="ADAL" clId="{08D49B49-10E9-4406-91D7-C4BE47066B2D}" dt="2022-12-06T09:11:36.411" v="2932"/>
          <ac:spMkLst>
            <pc:docMk/>
            <pc:sldMk cId="2259308896" sldId="256"/>
            <ac:spMk id="2" creationId="{51DF3D98-3C30-4CFC-8643-C81E829C8C25}"/>
          </ac:spMkLst>
        </pc:spChg>
        <pc:spChg chg="mod">
          <ac:chgData name="Neal Xu" userId="32e23efd-1286-4163-8279-25b4effc81f8" providerId="ADAL" clId="{08D49B49-10E9-4406-91D7-C4BE47066B2D}" dt="2022-12-06T09:11:36.411" v="2932"/>
          <ac:spMkLst>
            <pc:docMk/>
            <pc:sldMk cId="2259308896" sldId="256"/>
            <ac:spMk id="3" creationId="{A068D447-28D3-4F5F-B2DC-FD67E9015868}"/>
          </ac:spMkLst>
        </pc:spChg>
      </pc:sldChg>
      <pc:sldChg chg="modSp mod">
        <pc:chgData name="Neal Xu" userId="32e23efd-1286-4163-8279-25b4effc81f8" providerId="ADAL" clId="{08D49B49-10E9-4406-91D7-C4BE47066B2D}" dt="2022-12-06T22:25:01.395" v="8879"/>
        <pc:sldMkLst>
          <pc:docMk/>
          <pc:sldMk cId="1325608595" sldId="257"/>
        </pc:sldMkLst>
        <pc:spChg chg="mod">
          <ac:chgData name="Neal Xu" userId="32e23efd-1286-4163-8279-25b4effc81f8" providerId="ADAL" clId="{08D49B49-10E9-4406-91D7-C4BE47066B2D}" dt="2022-12-06T09:11:36.411" v="2932"/>
          <ac:spMkLst>
            <pc:docMk/>
            <pc:sldMk cId="1325608595" sldId="257"/>
            <ac:spMk id="2" creationId="{912DF434-28DB-4621-A497-D62C41CE0419}"/>
          </ac:spMkLst>
        </pc:spChg>
        <pc:spChg chg="mod">
          <ac:chgData name="Neal Xu" userId="32e23efd-1286-4163-8279-25b4effc81f8" providerId="ADAL" clId="{08D49B49-10E9-4406-91D7-C4BE47066B2D}" dt="2022-12-06T22:25:01.395" v="8879"/>
          <ac:spMkLst>
            <pc:docMk/>
            <pc:sldMk cId="1325608595" sldId="257"/>
            <ac:spMk id="3" creationId="{22788C46-D0BC-4307-AE55-7601A139E7CB}"/>
          </ac:spMkLst>
        </pc:spChg>
        <pc:spChg chg="mod">
          <ac:chgData name="Neal Xu" userId="32e23efd-1286-4163-8279-25b4effc81f8" providerId="ADAL" clId="{08D49B49-10E9-4406-91D7-C4BE47066B2D}" dt="2022-12-06T09:11:36.411" v="2932"/>
          <ac:spMkLst>
            <pc:docMk/>
            <pc:sldMk cId="1325608595" sldId="257"/>
            <ac:spMk id="4" creationId="{5739303D-13C0-6A41-947A-F998CC47B32E}"/>
          </ac:spMkLst>
        </pc:spChg>
        <pc:spChg chg="mod">
          <ac:chgData name="Neal Xu" userId="32e23efd-1286-4163-8279-25b4effc81f8" providerId="ADAL" clId="{08D49B49-10E9-4406-91D7-C4BE47066B2D}" dt="2022-12-06T09:11:36.411" v="2932"/>
          <ac:spMkLst>
            <pc:docMk/>
            <pc:sldMk cId="1325608595" sldId="257"/>
            <ac:spMk id="5" creationId="{6209FEB4-4C5C-EB43-9696-7B42453DB79B}"/>
          </ac:spMkLst>
        </pc:spChg>
        <pc:spChg chg="mod">
          <ac:chgData name="Neal Xu" userId="32e23efd-1286-4163-8279-25b4effc81f8" providerId="ADAL" clId="{08D49B49-10E9-4406-91D7-C4BE47066B2D}" dt="2022-12-06T09:11:36.411" v="2932"/>
          <ac:spMkLst>
            <pc:docMk/>
            <pc:sldMk cId="1325608595" sldId="257"/>
            <ac:spMk id="6" creationId="{60D470D0-6D64-5E42-9515-048F8779CD5E}"/>
          </ac:spMkLst>
        </pc:spChg>
      </pc:sldChg>
      <pc:sldChg chg="addSp delSp modSp add del mod ord">
        <pc:chgData name="Neal Xu" userId="32e23efd-1286-4163-8279-25b4effc81f8" providerId="ADAL" clId="{08D49B49-10E9-4406-91D7-C4BE47066B2D}" dt="2022-12-06T21:49:52.196" v="8852" actId="114"/>
        <pc:sldMkLst>
          <pc:docMk/>
          <pc:sldMk cId="1639799154" sldId="258"/>
        </pc:sldMkLst>
        <pc:spChg chg="mod">
          <ac:chgData name="Neal Xu" userId="32e23efd-1286-4163-8279-25b4effc81f8" providerId="ADAL" clId="{08D49B49-10E9-4406-91D7-C4BE47066B2D}" dt="2022-12-06T21:42:58.230" v="8265" actId="20577"/>
          <ac:spMkLst>
            <pc:docMk/>
            <pc:sldMk cId="1639799154" sldId="258"/>
            <ac:spMk id="2" creationId="{8C543F67-9C70-4748-8C0C-3A7863422F99}"/>
          </ac:spMkLst>
        </pc:spChg>
        <pc:spChg chg="add mod">
          <ac:chgData name="Neal Xu" userId="32e23efd-1286-4163-8279-25b4effc81f8" providerId="ADAL" clId="{08D49B49-10E9-4406-91D7-C4BE47066B2D}" dt="2022-12-06T21:49:52.196" v="8852" actId="114"/>
          <ac:spMkLst>
            <pc:docMk/>
            <pc:sldMk cId="1639799154" sldId="258"/>
            <ac:spMk id="3" creationId="{1530DF89-21BC-30B3-49E4-96F8D66FB80C}"/>
          </ac:spMkLst>
        </pc:spChg>
        <pc:spChg chg="mod">
          <ac:chgData name="Neal Xu" userId="32e23efd-1286-4163-8279-25b4effc81f8" providerId="ADAL" clId="{08D49B49-10E9-4406-91D7-C4BE47066B2D}" dt="2022-12-06T04:26:28.439" v="377" actId="20577"/>
          <ac:spMkLst>
            <pc:docMk/>
            <pc:sldMk cId="1639799154" sldId="258"/>
            <ac:spMk id="3" creationId="{95B371F2-DBA5-415A-82C8-651F587B857A}"/>
          </ac:spMkLst>
        </pc:spChg>
        <pc:spChg chg="mod">
          <ac:chgData name="Neal Xu" userId="32e23efd-1286-4163-8279-25b4effc81f8" providerId="ADAL" clId="{08D49B49-10E9-4406-91D7-C4BE47066B2D}" dt="2022-12-06T09:11:36.411" v="2932"/>
          <ac:spMkLst>
            <pc:docMk/>
            <pc:sldMk cId="1639799154" sldId="258"/>
            <ac:spMk id="4" creationId="{DB056174-CBC5-7B48-9681-7DDAC423337E}"/>
          </ac:spMkLst>
        </pc:spChg>
        <pc:spChg chg="mod">
          <ac:chgData name="Neal Xu" userId="32e23efd-1286-4163-8279-25b4effc81f8" providerId="ADAL" clId="{08D49B49-10E9-4406-91D7-C4BE47066B2D}" dt="2022-12-06T09:11:36.411" v="2932"/>
          <ac:spMkLst>
            <pc:docMk/>
            <pc:sldMk cId="1639799154" sldId="258"/>
            <ac:spMk id="5" creationId="{D593FA18-50D6-0344-B477-1D7C91CF4029}"/>
          </ac:spMkLst>
        </pc:spChg>
        <pc:spChg chg="mod">
          <ac:chgData name="Neal Xu" userId="32e23efd-1286-4163-8279-25b4effc81f8" providerId="ADAL" clId="{08D49B49-10E9-4406-91D7-C4BE47066B2D}" dt="2022-12-06T09:11:36.411" v="2932"/>
          <ac:spMkLst>
            <pc:docMk/>
            <pc:sldMk cId="1639799154" sldId="258"/>
            <ac:spMk id="6" creationId="{134C72D2-EFDF-844A-8472-CB49A59B127B}"/>
          </ac:spMkLst>
        </pc:spChg>
        <pc:spChg chg="add del mod">
          <ac:chgData name="Neal Xu" userId="32e23efd-1286-4163-8279-25b4effc81f8" providerId="ADAL" clId="{08D49B49-10E9-4406-91D7-C4BE47066B2D}" dt="2022-12-06T21:45:26.982" v="8368" actId="20577"/>
          <ac:spMkLst>
            <pc:docMk/>
            <pc:sldMk cId="1639799154" sldId="258"/>
            <ac:spMk id="8" creationId="{64784E22-C65D-9209-6D35-470857F13117}"/>
          </ac:spMkLst>
        </pc:spChg>
        <pc:spChg chg="add del mod">
          <ac:chgData name="Neal Xu" userId="32e23efd-1286-4163-8279-25b4effc81f8" providerId="ADAL" clId="{08D49B49-10E9-4406-91D7-C4BE47066B2D}" dt="2022-12-06T21:30:31.820" v="7390" actId="478"/>
          <ac:spMkLst>
            <pc:docMk/>
            <pc:sldMk cId="1639799154" sldId="258"/>
            <ac:spMk id="9" creationId="{DC96E51B-1844-2F91-0647-3914C637993D}"/>
          </ac:spMkLst>
        </pc:spChg>
        <pc:picChg chg="add del mod">
          <ac:chgData name="Neal Xu" userId="32e23efd-1286-4163-8279-25b4effc81f8" providerId="ADAL" clId="{08D49B49-10E9-4406-91D7-C4BE47066B2D}" dt="2022-12-06T09:10:08.272" v="2914" actId="478"/>
          <ac:picMkLst>
            <pc:docMk/>
            <pc:sldMk cId="1639799154" sldId="258"/>
            <ac:picMk id="3" creationId="{6BC8FEA6-21BC-8F07-9EAC-0D433F2C8C63}"/>
          </ac:picMkLst>
        </pc:picChg>
      </pc:sldChg>
      <pc:sldChg chg="del">
        <pc:chgData name="Neal Xu" userId="32e23efd-1286-4163-8279-25b4effc81f8" providerId="ADAL" clId="{08D49B49-10E9-4406-91D7-C4BE47066B2D}" dt="2022-12-06T04:19:31.926" v="168" actId="47"/>
        <pc:sldMkLst>
          <pc:docMk/>
          <pc:sldMk cId="3446797337" sldId="259"/>
        </pc:sldMkLst>
      </pc:sldChg>
      <pc:sldChg chg="del ord">
        <pc:chgData name="Neal Xu" userId="32e23efd-1286-4163-8279-25b4effc81f8" providerId="ADAL" clId="{08D49B49-10E9-4406-91D7-C4BE47066B2D}" dt="2022-12-06T04:21:14.103" v="174" actId="47"/>
        <pc:sldMkLst>
          <pc:docMk/>
          <pc:sldMk cId="4212917468" sldId="260"/>
        </pc:sldMkLst>
      </pc:sldChg>
      <pc:sldChg chg="modSp mod ord">
        <pc:chgData name="Neal Xu" userId="32e23efd-1286-4163-8279-25b4effc81f8" providerId="ADAL" clId="{08D49B49-10E9-4406-91D7-C4BE47066B2D}" dt="2022-12-06T04:20:47.983" v="173" actId="20577"/>
        <pc:sldMkLst>
          <pc:docMk/>
          <pc:sldMk cId="1527386939" sldId="261"/>
        </pc:sldMkLst>
        <pc:spChg chg="mod">
          <ac:chgData name="Neal Xu" userId="32e23efd-1286-4163-8279-25b4effc81f8" providerId="ADAL" clId="{08D49B49-10E9-4406-91D7-C4BE47066B2D}" dt="2022-12-06T04:20:47.983" v="173" actId="20577"/>
          <ac:spMkLst>
            <pc:docMk/>
            <pc:sldMk cId="1527386939" sldId="261"/>
            <ac:spMk id="2" creationId="{D543047E-FBFD-4F79-BCA5-10E69740F030}"/>
          </ac:spMkLst>
        </pc:spChg>
      </pc:sldChg>
      <pc:sldChg chg="modSp mod">
        <pc:chgData name="Neal Xu" userId="32e23efd-1286-4163-8279-25b4effc81f8" providerId="ADAL" clId="{08D49B49-10E9-4406-91D7-C4BE47066B2D}" dt="2022-12-06T09:11:36.411" v="2932"/>
        <pc:sldMkLst>
          <pc:docMk/>
          <pc:sldMk cId="700209266" sldId="264"/>
        </pc:sldMkLst>
        <pc:spChg chg="mod">
          <ac:chgData name="Neal Xu" userId="32e23efd-1286-4163-8279-25b4effc81f8" providerId="ADAL" clId="{08D49B49-10E9-4406-91D7-C4BE47066B2D}" dt="2022-12-06T09:11:36.411" v="2932"/>
          <ac:spMkLst>
            <pc:docMk/>
            <pc:sldMk cId="700209266" sldId="264"/>
            <ac:spMk id="2" creationId="{DD0B6389-2374-4677-B8BB-59410CCC32FD}"/>
          </ac:spMkLst>
        </pc:spChg>
        <pc:spChg chg="mod">
          <ac:chgData name="Neal Xu" userId="32e23efd-1286-4163-8279-25b4effc81f8" providerId="ADAL" clId="{08D49B49-10E9-4406-91D7-C4BE47066B2D}" dt="2022-12-06T09:11:36.411" v="2932"/>
          <ac:spMkLst>
            <pc:docMk/>
            <pc:sldMk cId="700209266" sldId="264"/>
            <ac:spMk id="3" creationId="{3FE88D32-0135-7B4F-AD5F-EA1673D46765}"/>
          </ac:spMkLst>
        </pc:spChg>
        <pc:spChg chg="mod">
          <ac:chgData name="Neal Xu" userId="32e23efd-1286-4163-8279-25b4effc81f8" providerId="ADAL" clId="{08D49B49-10E9-4406-91D7-C4BE47066B2D}" dt="2022-12-06T09:11:36.411" v="2932"/>
          <ac:spMkLst>
            <pc:docMk/>
            <pc:sldMk cId="700209266" sldId="264"/>
            <ac:spMk id="11" creationId="{EBF4ECF3-F211-3447-AF95-22487182EEF2}"/>
          </ac:spMkLst>
        </pc:spChg>
        <pc:spChg chg="mod">
          <ac:chgData name="Neal Xu" userId="32e23efd-1286-4163-8279-25b4effc81f8" providerId="ADAL" clId="{08D49B49-10E9-4406-91D7-C4BE47066B2D}" dt="2022-12-06T09:11:36.411" v="2932"/>
          <ac:spMkLst>
            <pc:docMk/>
            <pc:sldMk cId="700209266" sldId="264"/>
            <ac:spMk id="12" creationId="{6308D1AB-33EC-174A-AFF4-6B9718A863B4}"/>
          </ac:spMkLst>
        </pc:spChg>
        <pc:graphicFrameChg chg="mod">
          <ac:chgData name="Neal Xu" userId="32e23efd-1286-4163-8279-25b4effc81f8" providerId="ADAL" clId="{08D49B49-10E9-4406-91D7-C4BE47066B2D}" dt="2022-12-06T09:04:19.264" v="2825" actId="20577"/>
          <ac:graphicFrameMkLst>
            <pc:docMk/>
            <pc:sldMk cId="700209266" sldId="264"/>
            <ac:graphicFrameMk id="6" creationId="{85168BDF-A0D9-4916-A9F9-41D8175A703C}"/>
          </ac:graphicFrameMkLst>
        </pc:graphicFrameChg>
      </pc:sldChg>
      <pc:sldChg chg="del ord">
        <pc:chgData name="Neal Xu" userId="32e23efd-1286-4163-8279-25b4effc81f8" providerId="ADAL" clId="{08D49B49-10E9-4406-91D7-C4BE47066B2D}" dt="2022-12-06T04:22:05.762" v="185" actId="47"/>
        <pc:sldMkLst>
          <pc:docMk/>
          <pc:sldMk cId="2563119616" sldId="265"/>
        </pc:sldMkLst>
      </pc:sldChg>
      <pc:sldChg chg="addSp modSp del mod ord chgLayout">
        <pc:chgData name="Neal Xu" userId="32e23efd-1286-4163-8279-25b4effc81f8" providerId="ADAL" clId="{08D49B49-10E9-4406-91D7-C4BE47066B2D}" dt="2022-12-06T09:12:00.191" v="2939" actId="2696"/>
        <pc:sldMkLst>
          <pc:docMk/>
          <pc:sldMk cId="2721508595" sldId="266"/>
        </pc:sldMkLst>
        <pc:spChg chg="mod ord">
          <ac:chgData name="Neal Xu" userId="32e23efd-1286-4163-8279-25b4effc81f8" providerId="ADAL" clId="{08D49B49-10E9-4406-91D7-C4BE47066B2D}" dt="2022-12-06T09:11:57.330" v="2938" actId="21"/>
          <ac:spMkLst>
            <pc:docMk/>
            <pc:sldMk cId="2721508595" sldId="266"/>
            <ac:spMk id="2" creationId="{E5F191A4-7839-4F63-B17C-7C366C59488C}"/>
          </ac:spMkLst>
        </pc:spChg>
        <pc:spChg chg="mod ord">
          <ac:chgData name="Neal Xu" userId="32e23efd-1286-4163-8279-25b4effc81f8" providerId="ADAL" clId="{08D49B49-10E9-4406-91D7-C4BE47066B2D}" dt="2022-12-06T09:11:44.442" v="2933" actId="700"/>
          <ac:spMkLst>
            <pc:docMk/>
            <pc:sldMk cId="2721508595" sldId="266"/>
            <ac:spMk id="3" creationId="{75202033-17DD-3E4F-BB90-ADC6A1F0C66F}"/>
          </ac:spMkLst>
        </pc:spChg>
        <pc:spChg chg="mod ord">
          <ac:chgData name="Neal Xu" userId="32e23efd-1286-4163-8279-25b4effc81f8" providerId="ADAL" clId="{08D49B49-10E9-4406-91D7-C4BE47066B2D}" dt="2022-12-06T09:11:44.442" v="2933" actId="700"/>
          <ac:spMkLst>
            <pc:docMk/>
            <pc:sldMk cId="2721508595" sldId="266"/>
            <ac:spMk id="4" creationId="{9B9ED227-95A7-4B08-91FE-5E0EF0D41D20}"/>
          </ac:spMkLst>
        </pc:spChg>
        <pc:spChg chg="mod ord">
          <ac:chgData name="Neal Xu" userId="32e23efd-1286-4163-8279-25b4effc81f8" providerId="ADAL" clId="{08D49B49-10E9-4406-91D7-C4BE47066B2D}" dt="2022-12-06T09:11:44.477" v="2934" actId="27636"/>
          <ac:spMkLst>
            <pc:docMk/>
            <pc:sldMk cId="2721508595" sldId="266"/>
            <ac:spMk id="5" creationId="{9C2ECAAA-1E9C-4845-8EA9-E11A76F08150}"/>
          </ac:spMkLst>
        </pc:spChg>
        <pc:spChg chg="add mod ord">
          <ac:chgData name="Neal Xu" userId="32e23efd-1286-4163-8279-25b4effc81f8" providerId="ADAL" clId="{08D49B49-10E9-4406-91D7-C4BE47066B2D}" dt="2022-12-06T09:11:44.442" v="2933" actId="700"/>
          <ac:spMkLst>
            <pc:docMk/>
            <pc:sldMk cId="2721508595" sldId="266"/>
            <ac:spMk id="6" creationId="{326CD64D-4AB3-A3FA-7D2C-08C30EDB757C}"/>
          </ac:spMkLst>
        </pc:spChg>
        <pc:spChg chg="mod ord">
          <ac:chgData name="Neal Xu" userId="32e23efd-1286-4163-8279-25b4effc81f8" providerId="ADAL" clId="{08D49B49-10E9-4406-91D7-C4BE47066B2D}" dt="2022-12-06T09:11:44.442" v="2933" actId="700"/>
          <ac:spMkLst>
            <pc:docMk/>
            <pc:sldMk cId="2721508595" sldId="266"/>
            <ac:spMk id="7" creationId="{B42ACFC2-B54A-8244-B5D9-4B1EC2EED59D}"/>
          </ac:spMkLst>
        </pc:spChg>
        <pc:spChg chg="mod ord">
          <ac:chgData name="Neal Xu" userId="32e23efd-1286-4163-8279-25b4effc81f8" providerId="ADAL" clId="{08D49B49-10E9-4406-91D7-C4BE47066B2D}" dt="2022-12-06T09:11:44.442" v="2933" actId="700"/>
          <ac:spMkLst>
            <pc:docMk/>
            <pc:sldMk cId="2721508595" sldId="266"/>
            <ac:spMk id="8" creationId="{B609FC03-B5BE-D846-993A-8E351C9509F3}"/>
          </ac:spMkLst>
        </pc:spChg>
        <pc:spChg chg="mod ord">
          <ac:chgData name="Neal Xu" userId="32e23efd-1286-4163-8279-25b4effc81f8" providerId="ADAL" clId="{08D49B49-10E9-4406-91D7-C4BE47066B2D}" dt="2022-12-06T09:11:44.442" v="2933" actId="700"/>
          <ac:spMkLst>
            <pc:docMk/>
            <pc:sldMk cId="2721508595" sldId="266"/>
            <ac:spMk id="9" creationId="{472FA7B1-CD7F-3646-B44C-91A107A0CBEE}"/>
          </ac:spMkLst>
        </pc:spChg>
        <pc:spChg chg="mod ord">
          <ac:chgData name="Neal Xu" userId="32e23efd-1286-4163-8279-25b4effc81f8" providerId="ADAL" clId="{08D49B49-10E9-4406-91D7-C4BE47066B2D}" dt="2022-12-06T09:11:44.442" v="2933" actId="700"/>
          <ac:spMkLst>
            <pc:docMk/>
            <pc:sldMk cId="2721508595" sldId="266"/>
            <ac:spMk id="10" creationId="{585697B7-EBBB-0E4B-AA02-0D3F94821C6E}"/>
          </ac:spMkLst>
        </pc:spChg>
        <pc:spChg chg="mod ord">
          <ac:chgData name="Neal Xu" userId="32e23efd-1286-4163-8279-25b4effc81f8" providerId="ADAL" clId="{08D49B49-10E9-4406-91D7-C4BE47066B2D}" dt="2022-12-06T09:11:44.442" v="2933" actId="700"/>
          <ac:spMkLst>
            <pc:docMk/>
            <pc:sldMk cId="2721508595" sldId="266"/>
            <ac:spMk id="11" creationId="{48A12450-9474-8A49-BAEB-20C6F51540D5}"/>
          </ac:spMkLst>
        </pc:spChg>
        <pc:spChg chg="add mod ord">
          <ac:chgData name="Neal Xu" userId="32e23efd-1286-4163-8279-25b4effc81f8" providerId="ADAL" clId="{08D49B49-10E9-4406-91D7-C4BE47066B2D}" dt="2022-12-06T09:11:44.442" v="2933" actId="700"/>
          <ac:spMkLst>
            <pc:docMk/>
            <pc:sldMk cId="2721508595" sldId="266"/>
            <ac:spMk id="12" creationId="{147D109A-339A-10ED-BE77-C372B2E9A5DF}"/>
          </ac:spMkLst>
        </pc:spChg>
        <pc:spChg chg="mod ord">
          <ac:chgData name="Neal Xu" userId="32e23efd-1286-4163-8279-25b4effc81f8" providerId="ADAL" clId="{08D49B49-10E9-4406-91D7-C4BE47066B2D}" dt="2022-12-06T09:11:44.442" v="2933" actId="700"/>
          <ac:spMkLst>
            <pc:docMk/>
            <pc:sldMk cId="2721508595" sldId="266"/>
            <ac:spMk id="13" creationId="{EB1FFBC5-1733-5E4A-BF11-2C157D9917CC}"/>
          </ac:spMkLst>
        </pc:spChg>
        <pc:spChg chg="add mod ord">
          <ac:chgData name="Neal Xu" userId="32e23efd-1286-4163-8279-25b4effc81f8" providerId="ADAL" clId="{08D49B49-10E9-4406-91D7-C4BE47066B2D}" dt="2022-12-06T09:11:44.442" v="2933" actId="700"/>
          <ac:spMkLst>
            <pc:docMk/>
            <pc:sldMk cId="2721508595" sldId="266"/>
            <ac:spMk id="14" creationId="{143E5AF9-7C10-FBA0-38C2-A7D81DD7E712}"/>
          </ac:spMkLst>
        </pc:spChg>
        <pc:spChg chg="add mod ord">
          <ac:chgData name="Neal Xu" userId="32e23efd-1286-4163-8279-25b4effc81f8" providerId="ADAL" clId="{08D49B49-10E9-4406-91D7-C4BE47066B2D}" dt="2022-12-06T09:11:44.442" v="2933" actId="700"/>
          <ac:spMkLst>
            <pc:docMk/>
            <pc:sldMk cId="2721508595" sldId="266"/>
            <ac:spMk id="15" creationId="{60111E99-E589-936B-5089-80F82EB3D48F}"/>
          </ac:spMkLst>
        </pc:spChg>
        <pc:spChg chg="add mod ord">
          <ac:chgData name="Neal Xu" userId="32e23efd-1286-4163-8279-25b4effc81f8" providerId="ADAL" clId="{08D49B49-10E9-4406-91D7-C4BE47066B2D}" dt="2022-12-06T09:11:44.442" v="2933" actId="700"/>
          <ac:spMkLst>
            <pc:docMk/>
            <pc:sldMk cId="2721508595" sldId="266"/>
            <ac:spMk id="16" creationId="{638658B1-759C-18E1-5B03-6CE88C77A437}"/>
          </ac:spMkLst>
        </pc:spChg>
        <pc:spChg chg="add mod ord">
          <ac:chgData name="Neal Xu" userId="32e23efd-1286-4163-8279-25b4effc81f8" providerId="ADAL" clId="{08D49B49-10E9-4406-91D7-C4BE47066B2D}" dt="2022-12-06T09:11:44.442" v="2933" actId="700"/>
          <ac:spMkLst>
            <pc:docMk/>
            <pc:sldMk cId="2721508595" sldId="266"/>
            <ac:spMk id="17" creationId="{CC1680C1-5363-DFFB-6933-D141C711AFD2}"/>
          </ac:spMkLst>
        </pc:spChg>
      </pc:sldChg>
      <pc:sldChg chg="del">
        <pc:chgData name="Neal Xu" userId="32e23efd-1286-4163-8279-25b4effc81f8" providerId="ADAL" clId="{08D49B49-10E9-4406-91D7-C4BE47066B2D}" dt="2022-12-06T04:22:13.376" v="186" actId="47"/>
        <pc:sldMkLst>
          <pc:docMk/>
          <pc:sldMk cId="445070695" sldId="267"/>
        </pc:sldMkLst>
      </pc:sldChg>
      <pc:sldChg chg="del">
        <pc:chgData name="Neal Xu" userId="32e23efd-1286-4163-8279-25b4effc81f8" providerId="ADAL" clId="{08D49B49-10E9-4406-91D7-C4BE47066B2D}" dt="2022-12-06T04:21:18.728" v="177" actId="47"/>
        <pc:sldMkLst>
          <pc:docMk/>
          <pc:sldMk cId="3396266754" sldId="269"/>
        </pc:sldMkLst>
      </pc:sldChg>
      <pc:sldChg chg="addSp delSp modSp mod ord">
        <pc:chgData name="Neal Xu" userId="32e23efd-1286-4163-8279-25b4effc81f8" providerId="ADAL" clId="{08D49B49-10E9-4406-91D7-C4BE47066B2D}" dt="2022-12-06T21:28:53.395" v="7378"/>
        <pc:sldMkLst>
          <pc:docMk/>
          <pc:sldMk cId="932498405" sldId="270"/>
        </pc:sldMkLst>
        <pc:spChg chg="add del mod">
          <ac:chgData name="Neal Xu" userId="32e23efd-1286-4163-8279-25b4effc81f8" providerId="ADAL" clId="{08D49B49-10E9-4406-91D7-C4BE47066B2D}" dt="2022-12-06T09:16:01.449" v="2974" actId="478"/>
          <ac:spMkLst>
            <pc:docMk/>
            <pc:sldMk cId="932498405" sldId="270"/>
            <ac:spMk id="2" creationId="{2825EA88-BDA7-9C2B-38BF-FFB822812F14}"/>
          </ac:spMkLst>
        </pc:spChg>
        <pc:spChg chg="mod">
          <ac:chgData name="Neal Xu" userId="32e23efd-1286-4163-8279-25b4effc81f8" providerId="ADAL" clId="{08D49B49-10E9-4406-91D7-C4BE47066B2D}" dt="2022-12-06T09:23:49.730" v="3535" actId="20577"/>
          <ac:spMkLst>
            <pc:docMk/>
            <pc:sldMk cId="932498405" sldId="270"/>
            <ac:spMk id="3" creationId="{C55E2E3E-148D-4BE4-88A4-447C4BC35E68}"/>
          </ac:spMkLst>
        </pc:spChg>
        <pc:spChg chg="mod">
          <ac:chgData name="Neal Xu" userId="32e23efd-1286-4163-8279-25b4effc81f8" providerId="ADAL" clId="{08D49B49-10E9-4406-91D7-C4BE47066B2D}" dt="2022-12-06T09:11:36.411" v="2932"/>
          <ac:spMkLst>
            <pc:docMk/>
            <pc:sldMk cId="932498405" sldId="270"/>
            <ac:spMk id="4" creationId="{374915C9-579A-6644-A782-7D56C8F5561E}"/>
          </ac:spMkLst>
        </pc:spChg>
        <pc:spChg chg="mod">
          <ac:chgData name="Neal Xu" userId="32e23efd-1286-4163-8279-25b4effc81f8" providerId="ADAL" clId="{08D49B49-10E9-4406-91D7-C4BE47066B2D}" dt="2022-12-06T09:11:36.411" v="2932"/>
          <ac:spMkLst>
            <pc:docMk/>
            <pc:sldMk cId="932498405" sldId="270"/>
            <ac:spMk id="5" creationId="{140F55DB-0AAD-684A-B0E2-8EF58E039423}"/>
          </ac:spMkLst>
        </pc:spChg>
        <pc:spChg chg="mod">
          <ac:chgData name="Neal Xu" userId="32e23efd-1286-4163-8279-25b4effc81f8" providerId="ADAL" clId="{08D49B49-10E9-4406-91D7-C4BE47066B2D}" dt="2022-12-06T09:11:36.411" v="2932"/>
          <ac:spMkLst>
            <pc:docMk/>
            <pc:sldMk cId="932498405" sldId="270"/>
            <ac:spMk id="6" creationId="{280037C3-0E79-CD4B-92A9-5B5F9E74A60B}"/>
          </ac:spMkLst>
        </pc:spChg>
        <pc:spChg chg="add del mod">
          <ac:chgData name="Neal Xu" userId="32e23efd-1286-4163-8279-25b4effc81f8" providerId="ADAL" clId="{08D49B49-10E9-4406-91D7-C4BE47066B2D}" dt="2022-12-06T09:13:52.511" v="2957"/>
          <ac:spMkLst>
            <pc:docMk/>
            <pc:sldMk cId="932498405" sldId="270"/>
            <ac:spMk id="7" creationId="{D36896AB-C5A7-6BAF-2E7B-3DA9F63869DB}"/>
          </ac:spMkLst>
        </pc:spChg>
        <pc:spChg chg="mod">
          <ac:chgData name="Neal Xu" userId="32e23efd-1286-4163-8279-25b4effc81f8" providerId="ADAL" clId="{08D49B49-10E9-4406-91D7-C4BE47066B2D}" dt="2022-12-06T09:11:36.411" v="2932"/>
          <ac:spMkLst>
            <pc:docMk/>
            <pc:sldMk cId="932498405" sldId="270"/>
            <ac:spMk id="8" creationId="{2246045C-0450-E170-711A-6A767D0079F9}"/>
          </ac:spMkLst>
        </pc:spChg>
        <pc:spChg chg="mod">
          <ac:chgData name="Neal Xu" userId="32e23efd-1286-4163-8279-25b4effc81f8" providerId="ADAL" clId="{08D49B49-10E9-4406-91D7-C4BE47066B2D}" dt="2022-12-06T09:11:36.411" v="2932"/>
          <ac:spMkLst>
            <pc:docMk/>
            <pc:sldMk cId="932498405" sldId="270"/>
            <ac:spMk id="9" creationId="{1707309D-2671-7ECE-F1CE-CACB0FB36711}"/>
          </ac:spMkLst>
        </pc:spChg>
        <pc:spChg chg="del mod">
          <ac:chgData name="Neal Xu" userId="32e23efd-1286-4163-8279-25b4effc81f8" providerId="ADAL" clId="{08D49B49-10E9-4406-91D7-C4BE47066B2D}" dt="2022-12-06T09:14:18.996" v="2960"/>
          <ac:spMkLst>
            <pc:docMk/>
            <pc:sldMk cId="932498405" sldId="270"/>
            <ac:spMk id="10" creationId="{2DD89764-595F-B3D6-45EC-13AF26D35B4C}"/>
          </ac:spMkLst>
        </pc:spChg>
        <pc:spChg chg="mod">
          <ac:chgData name="Neal Xu" userId="32e23efd-1286-4163-8279-25b4effc81f8" providerId="ADAL" clId="{08D49B49-10E9-4406-91D7-C4BE47066B2D}" dt="2022-12-06T09:11:36.411" v="2932"/>
          <ac:spMkLst>
            <pc:docMk/>
            <pc:sldMk cId="932498405" sldId="270"/>
            <ac:spMk id="11" creationId="{2B64953D-74A7-8BC2-7B98-3ADA9C3350F6}"/>
          </ac:spMkLst>
        </pc:spChg>
        <pc:spChg chg="mod">
          <ac:chgData name="Neal Xu" userId="32e23efd-1286-4163-8279-25b4effc81f8" providerId="ADAL" clId="{08D49B49-10E9-4406-91D7-C4BE47066B2D}" dt="2022-12-06T09:11:36.411" v="2932"/>
          <ac:spMkLst>
            <pc:docMk/>
            <pc:sldMk cId="932498405" sldId="270"/>
            <ac:spMk id="12" creationId="{A2810DB1-66B4-D408-4D43-8E2648D25F03}"/>
          </ac:spMkLst>
        </pc:spChg>
        <pc:spChg chg="del mod">
          <ac:chgData name="Neal Xu" userId="32e23efd-1286-4163-8279-25b4effc81f8" providerId="ADAL" clId="{08D49B49-10E9-4406-91D7-C4BE47066B2D}" dt="2022-12-06T09:14:46.539" v="2963"/>
          <ac:spMkLst>
            <pc:docMk/>
            <pc:sldMk cId="932498405" sldId="270"/>
            <ac:spMk id="13" creationId="{18C7918D-FF85-FAA0-6DE0-A63A19B29873}"/>
          </ac:spMkLst>
        </pc:spChg>
        <pc:spChg chg="mod">
          <ac:chgData name="Neal Xu" userId="32e23efd-1286-4163-8279-25b4effc81f8" providerId="ADAL" clId="{08D49B49-10E9-4406-91D7-C4BE47066B2D}" dt="2022-12-06T09:11:36.411" v="2932"/>
          <ac:spMkLst>
            <pc:docMk/>
            <pc:sldMk cId="932498405" sldId="270"/>
            <ac:spMk id="14" creationId="{AB4D557D-72F1-C8F8-F892-D6CC528F48DC}"/>
          </ac:spMkLst>
        </pc:spChg>
        <pc:spChg chg="mod">
          <ac:chgData name="Neal Xu" userId="32e23efd-1286-4163-8279-25b4effc81f8" providerId="ADAL" clId="{08D49B49-10E9-4406-91D7-C4BE47066B2D}" dt="2022-12-06T09:11:36.411" v="2932"/>
          <ac:spMkLst>
            <pc:docMk/>
            <pc:sldMk cId="932498405" sldId="270"/>
            <ac:spMk id="15" creationId="{A2241C6E-6186-F9FF-72B0-0B7ADB48C08B}"/>
          </ac:spMkLst>
        </pc:spChg>
        <pc:spChg chg="del mod">
          <ac:chgData name="Neal Xu" userId="32e23efd-1286-4163-8279-25b4effc81f8" providerId="ADAL" clId="{08D49B49-10E9-4406-91D7-C4BE47066B2D}" dt="2022-12-06T09:15:07.679" v="2964"/>
          <ac:spMkLst>
            <pc:docMk/>
            <pc:sldMk cId="932498405" sldId="270"/>
            <ac:spMk id="16" creationId="{1CF73C04-0B6D-CEA2-4DB8-5A33E80037E1}"/>
          </ac:spMkLst>
        </pc:spChg>
        <pc:spChg chg="mod">
          <ac:chgData name="Neal Xu" userId="32e23efd-1286-4163-8279-25b4effc81f8" providerId="ADAL" clId="{08D49B49-10E9-4406-91D7-C4BE47066B2D}" dt="2022-12-06T09:11:36.411" v="2932"/>
          <ac:spMkLst>
            <pc:docMk/>
            <pc:sldMk cId="932498405" sldId="270"/>
            <ac:spMk id="17" creationId="{B189580B-C989-B47F-D765-60BE00635016}"/>
          </ac:spMkLst>
        </pc:spChg>
        <pc:spChg chg="mod">
          <ac:chgData name="Neal Xu" userId="32e23efd-1286-4163-8279-25b4effc81f8" providerId="ADAL" clId="{08D49B49-10E9-4406-91D7-C4BE47066B2D}" dt="2022-12-06T09:11:36.411" v="2932"/>
          <ac:spMkLst>
            <pc:docMk/>
            <pc:sldMk cId="932498405" sldId="270"/>
            <ac:spMk id="18" creationId="{48371129-254C-A85E-E086-43958EF2BF21}"/>
          </ac:spMkLst>
        </pc:spChg>
        <pc:spChg chg="del mod">
          <ac:chgData name="Neal Xu" userId="32e23efd-1286-4163-8279-25b4effc81f8" providerId="ADAL" clId="{08D49B49-10E9-4406-91D7-C4BE47066B2D}" dt="2022-12-06T09:15:20.270" v="2965"/>
          <ac:spMkLst>
            <pc:docMk/>
            <pc:sldMk cId="932498405" sldId="270"/>
            <ac:spMk id="19" creationId="{EB53CB55-DB75-F818-77C7-51AC36E18A85}"/>
          </ac:spMkLst>
        </pc:spChg>
        <pc:spChg chg="mod">
          <ac:chgData name="Neal Xu" userId="32e23efd-1286-4163-8279-25b4effc81f8" providerId="ADAL" clId="{08D49B49-10E9-4406-91D7-C4BE47066B2D}" dt="2022-12-06T09:11:36.411" v="2932"/>
          <ac:spMkLst>
            <pc:docMk/>
            <pc:sldMk cId="932498405" sldId="270"/>
            <ac:spMk id="20" creationId="{53255C92-5DD9-BC6B-8FC6-7F0A4E6E408E}"/>
          </ac:spMkLst>
        </pc:spChg>
        <pc:spChg chg="mod">
          <ac:chgData name="Neal Xu" userId="32e23efd-1286-4163-8279-25b4effc81f8" providerId="ADAL" clId="{08D49B49-10E9-4406-91D7-C4BE47066B2D}" dt="2022-12-06T09:11:36.411" v="2932"/>
          <ac:spMkLst>
            <pc:docMk/>
            <pc:sldMk cId="932498405" sldId="270"/>
            <ac:spMk id="21" creationId="{B9458CA1-021E-6DD4-5EAD-7753D33B83CD}"/>
          </ac:spMkLst>
        </pc:spChg>
        <pc:spChg chg="add del mod">
          <ac:chgData name="Neal Xu" userId="32e23efd-1286-4163-8279-25b4effc81f8" providerId="ADAL" clId="{08D49B49-10E9-4406-91D7-C4BE47066B2D}" dt="2022-12-06T09:17:01.288" v="2983"/>
          <ac:spMkLst>
            <pc:docMk/>
            <pc:sldMk cId="932498405" sldId="270"/>
            <ac:spMk id="22" creationId="{FC76B11E-F75E-12A0-0909-18DDBB3339DD}"/>
          </ac:spMkLst>
        </pc:spChg>
        <pc:spChg chg="mod">
          <ac:chgData name="Neal Xu" userId="32e23efd-1286-4163-8279-25b4effc81f8" providerId="ADAL" clId="{08D49B49-10E9-4406-91D7-C4BE47066B2D}" dt="2022-12-06T09:11:36.411" v="2932"/>
          <ac:spMkLst>
            <pc:docMk/>
            <pc:sldMk cId="932498405" sldId="270"/>
            <ac:spMk id="23" creationId="{0D11FE5D-45DA-C5C5-3099-D94D80C906DD}"/>
          </ac:spMkLst>
        </pc:spChg>
        <pc:spChg chg="mod">
          <ac:chgData name="Neal Xu" userId="32e23efd-1286-4163-8279-25b4effc81f8" providerId="ADAL" clId="{08D49B49-10E9-4406-91D7-C4BE47066B2D}" dt="2022-12-06T09:11:36.411" v="2932"/>
          <ac:spMkLst>
            <pc:docMk/>
            <pc:sldMk cId="932498405" sldId="270"/>
            <ac:spMk id="24" creationId="{00EF5A81-D852-C603-2C66-C41571DAF034}"/>
          </ac:spMkLst>
        </pc:spChg>
        <pc:spChg chg="add del mod">
          <ac:chgData name="Neal Xu" userId="32e23efd-1286-4163-8279-25b4effc81f8" providerId="ADAL" clId="{08D49B49-10E9-4406-91D7-C4BE47066B2D}" dt="2022-12-06T09:17:28.735" v="2986"/>
          <ac:spMkLst>
            <pc:docMk/>
            <pc:sldMk cId="932498405" sldId="270"/>
            <ac:spMk id="25" creationId="{8D3C24B7-5762-2B84-1640-C239A4CCD69D}"/>
          </ac:spMkLst>
        </pc:spChg>
        <pc:spChg chg="mod">
          <ac:chgData name="Neal Xu" userId="32e23efd-1286-4163-8279-25b4effc81f8" providerId="ADAL" clId="{08D49B49-10E9-4406-91D7-C4BE47066B2D}" dt="2022-12-06T09:11:36.411" v="2932"/>
          <ac:spMkLst>
            <pc:docMk/>
            <pc:sldMk cId="932498405" sldId="270"/>
            <ac:spMk id="26" creationId="{BD5789B8-BD52-FBE3-91A7-E3014558F1DE}"/>
          </ac:spMkLst>
        </pc:spChg>
        <pc:spChg chg="del mod">
          <ac:chgData name="Neal Xu" userId="32e23efd-1286-4163-8279-25b4effc81f8" providerId="ADAL" clId="{08D49B49-10E9-4406-91D7-C4BE47066B2D}" dt="2022-12-06T09:18:11.412" v="2989"/>
          <ac:spMkLst>
            <pc:docMk/>
            <pc:sldMk cId="932498405" sldId="270"/>
            <ac:spMk id="28" creationId="{5843D39B-0B08-3F93-735B-51694DBF7015}"/>
          </ac:spMkLst>
        </pc:spChg>
        <pc:spChg chg="mod">
          <ac:chgData name="Neal Xu" userId="32e23efd-1286-4163-8279-25b4effc81f8" providerId="ADAL" clId="{08D49B49-10E9-4406-91D7-C4BE47066B2D}" dt="2022-12-06T09:11:36.411" v="2932"/>
          <ac:spMkLst>
            <pc:docMk/>
            <pc:sldMk cId="932498405" sldId="270"/>
            <ac:spMk id="29" creationId="{9EC4CF43-D5BD-F8EE-7BD6-3E4D9AA9B4F9}"/>
          </ac:spMkLst>
        </pc:spChg>
        <pc:spChg chg="add del mod">
          <ac:chgData name="Neal Xu" userId="32e23efd-1286-4163-8279-25b4effc81f8" providerId="ADAL" clId="{08D49B49-10E9-4406-91D7-C4BE47066B2D}" dt="2022-12-06T09:16:16.455" v="2980"/>
          <ac:spMkLst>
            <pc:docMk/>
            <pc:sldMk cId="932498405" sldId="270"/>
            <ac:spMk id="31" creationId="{A533619B-AEBE-996B-A8DF-C28577EAB2BB}"/>
          </ac:spMkLst>
        </pc:spChg>
        <pc:spChg chg="add mod">
          <ac:chgData name="Neal Xu" userId="32e23efd-1286-4163-8279-25b4effc81f8" providerId="ADAL" clId="{08D49B49-10E9-4406-91D7-C4BE47066B2D}" dt="2022-12-06T09:25:24.835" v="3596" actId="13926"/>
          <ac:spMkLst>
            <pc:docMk/>
            <pc:sldMk cId="932498405" sldId="270"/>
            <ac:spMk id="33" creationId="{6EF44294-2754-861F-7EEF-C1181C7F7842}"/>
          </ac:spMkLst>
        </pc:spChg>
        <pc:picChg chg="add del mod">
          <ac:chgData name="Neal Xu" userId="32e23efd-1286-4163-8279-25b4effc81f8" providerId="ADAL" clId="{08D49B49-10E9-4406-91D7-C4BE47066B2D}" dt="2022-12-06T09:13:50.673" v="2956"/>
          <ac:picMkLst>
            <pc:docMk/>
            <pc:sldMk cId="932498405" sldId="270"/>
            <ac:picMk id="1026" creationId="{E992F261-2B3C-8A3B-E7FD-4967A87F08FB}"/>
          </ac:picMkLst>
        </pc:picChg>
        <pc:picChg chg="add del mod">
          <ac:chgData name="Neal Xu" userId="32e23efd-1286-4163-8279-25b4effc81f8" providerId="ADAL" clId="{08D49B49-10E9-4406-91D7-C4BE47066B2D}" dt="2022-12-06T09:16:03.989" v="2977" actId="478"/>
          <ac:picMkLst>
            <pc:docMk/>
            <pc:sldMk cId="932498405" sldId="270"/>
            <ac:picMk id="1028" creationId="{91C903B6-6A31-3259-47E4-C7D8871AF97F}"/>
          </ac:picMkLst>
        </pc:picChg>
        <pc:picChg chg="add del">
          <ac:chgData name="Neal Xu" userId="32e23efd-1286-4163-8279-25b4effc81f8" providerId="ADAL" clId="{08D49B49-10E9-4406-91D7-C4BE47066B2D}" dt="2022-12-06T09:14:16.798" v="2959"/>
          <ac:picMkLst>
            <pc:docMk/>
            <pc:sldMk cId="932498405" sldId="270"/>
            <ac:picMk id="1030" creationId="{85C479B3-0A98-BA38-0C38-2C15EA383C84}"/>
          </ac:picMkLst>
        </pc:picChg>
        <pc:picChg chg="add mod">
          <ac:chgData name="Neal Xu" userId="32e23efd-1286-4163-8279-25b4effc81f8" providerId="ADAL" clId="{08D49B49-10E9-4406-91D7-C4BE47066B2D}" dt="2022-12-06T09:14:18.996" v="2960"/>
          <ac:picMkLst>
            <pc:docMk/>
            <pc:sldMk cId="932498405" sldId="270"/>
            <ac:picMk id="1032" creationId="{D3E2135D-7865-509C-0961-37618B9FC42D}"/>
          </ac:picMkLst>
        </pc:picChg>
        <pc:picChg chg="add del">
          <ac:chgData name="Neal Xu" userId="32e23efd-1286-4163-8279-25b4effc81f8" providerId="ADAL" clId="{08D49B49-10E9-4406-91D7-C4BE47066B2D}" dt="2022-12-06T09:14:44.324" v="2962"/>
          <ac:picMkLst>
            <pc:docMk/>
            <pc:sldMk cId="932498405" sldId="270"/>
            <ac:picMk id="1034" creationId="{8D28B1DE-E9C7-6707-4493-25DE866A0461}"/>
          </ac:picMkLst>
        </pc:picChg>
        <pc:picChg chg="add mod">
          <ac:chgData name="Neal Xu" userId="32e23efd-1286-4163-8279-25b4effc81f8" providerId="ADAL" clId="{08D49B49-10E9-4406-91D7-C4BE47066B2D}" dt="2022-12-06T09:14:46.539" v="2963"/>
          <ac:picMkLst>
            <pc:docMk/>
            <pc:sldMk cId="932498405" sldId="270"/>
            <ac:picMk id="1036" creationId="{748DA53C-C23D-83C4-7AE4-75A3C515B9B2}"/>
          </ac:picMkLst>
        </pc:picChg>
        <pc:picChg chg="add mod">
          <ac:chgData name="Neal Xu" userId="32e23efd-1286-4163-8279-25b4effc81f8" providerId="ADAL" clId="{08D49B49-10E9-4406-91D7-C4BE47066B2D}" dt="2022-12-06T09:15:07.679" v="2964"/>
          <ac:picMkLst>
            <pc:docMk/>
            <pc:sldMk cId="932498405" sldId="270"/>
            <ac:picMk id="1038" creationId="{A985975A-3F71-967F-6072-21D126D722E5}"/>
          </ac:picMkLst>
        </pc:picChg>
        <pc:picChg chg="add mod">
          <ac:chgData name="Neal Xu" userId="32e23efd-1286-4163-8279-25b4effc81f8" providerId="ADAL" clId="{08D49B49-10E9-4406-91D7-C4BE47066B2D}" dt="2022-12-06T09:15:20.270" v="2965"/>
          <ac:picMkLst>
            <pc:docMk/>
            <pc:sldMk cId="932498405" sldId="270"/>
            <ac:picMk id="1040" creationId="{7864E985-9F30-0899-56C3-FDB178E049D7}"/>
          </ac:picMkLst>
        </pc:picChg>
        <pc:picChg chg="add del">
          <ac:chgData name="Neal Xu" userId="32e23efd-1286-4163-8279-25b4effc81f8" providerId="ADAL" clId="{08D49B49-10E9-4406-91D7-C4BE47066B2D}" dt="2022-12-06T09:15:44.452" v="2967"/>
          <ac:picMkLst>
            <pc:docMk/>
            <pc:sldMk cId="932498405" sldId="270"/>
            <ac:picMk id="1042" creationId="{F2B96923-DC57-9560-650B-E8CA9134D71D}"/>
          </ac:picMkLst>
        </pc:picChg>
        <pc:picChg chg="add del mod">
          <ac:chgData name="Neal Xu" userId="32e23efd-1286-4163-8279-25b4effc81f8" providerId="ADAL" clId="{08D49B49-10E9-4406-91D7-C4BE47066B2D}" dt="2022-12-06T09:16:02.306" v="2976"/>
          <ac:picMkLst>
            <pc:docMk/>
            <pc:sldMk cId="932498405" sldId="270"/>
            <ac:picMk id="1044" creationId="{0C70518E-C637-4557-C892-7312B63578AB}"/>
          </ac:picMkLst>
        </pc:picChg>
        <pc:picChg chg="add del">
          <ac:chgData name="Neal Xu" userId="32e23efd-1286-4163-8279-25b4effc81f8" providerId="ADAL" clId="{08D49B49-10E9-4406-91D7-C4BE47066B2D}" dt="2022-12-06T09:16:15.532" v="2979"/>
          <ac:picMkLst>
            <pc:docMk/>
            <pc:sldMk cId="932498405" sldId="270"/>
            <ac:picMk id="1046" creationId="{7659FEE5-759F-B6E7-DB39-3654B9EA1A8C}"/>
          </ac:picMkLst>
        </pc:picChg>
        <pc:picChg chg="add mod">
          <ac:chgData name="Neal Xu" userId="32e23efd-1286-4163-8279-25b4effc81f8" providerId="ADAL" clId="{08D49B49-10E9-4406-91D7-C4BE47066B2D}" dt="2022-12-06T09:16:16.455" v="2980"/>
          <ac:picMkLst>
            <pc:docMk/>
            <pc:sldMk cId="932498405" sldId="270"/>
            <ac:picMk id="1048" creationId="{4DD7D882-7077-779F-0606-04F1CC2AFD6B}"/>
          </ac:picMkLst>
        </pc:picChg>
        <pc:picChg chg="add del mod">
          <ac:chgData name="Neal Xu" userId="32e23efd-1286-4163-8279-25b4effc81f8" providerId="ADAL" clId="{08D49B49-10E9-4406-91D7-C4BE47066B2D}" dt="2022-12-06T09:16:53.810" v="2982"/>
          <ac:picMkLst>
            <pc:docMk/>
            <pc:sldMk cId="932498405" sldId="270"/>
            <ac:picMk id="1050" creationId="{BDCD458E-D7A2-EF1D-AC84-A7EACDC89882}"/>
          </ac:picMkLst>
        </pc:picChg>
        <pc:picChg chg="add mod">
          <ac:chgData name="Neal Xu" userId="32e23efd-1286-4163-8279-25b4effc81f8" providerId="ADAL" clId="{08D49B49-10E9-4406-91D7-C4BE47066B2D}" dt="2022-12-06T09:17:01.288" v="2983"/>
          <ac:picMkLst>
            <pc:docMk/>
            <pc:sldMk cId="932498405" sldId="270"/>
            <ac:picMk id="1052" creationId="{16B1AE07-0C0D-4829-6715-A0F3AF9E05B2}"/>
          </ac:picMkLst>
        </pc:picChg>
        <pc:picChg chg="add del mod">
          <ac:chgData name="Neal Xu" userId="32e23efd-1286-4163-8279-25b4effc81f8" providerId="ADAL" clId="{08D49B49-10E9-4406-91D7-C4BE47066B2D}" dt="2022-12-06T09:17:23.440" v="2985"/>
          <ac:picMkLst>
            <pc:docMk/>
            <pc:sldMk cId="932498405" sldId="270"/>
            <ac:picMk id="1054" creationId="{6B981E5D-40CC-9232-7B21-AC0B9AEFFFDE}"/>
          </ac:picMkLst>
        </pc:picChg>
        <pc:picChg chg="add mod">
          <ac:chgData name="Neal Xu" userId="32e23efd-1286-4163-8279-25b4effc81f8" providerId="ADAL" clId="{08D49B49-10E9-4406-91D7-C4BE47066B2D}" dt="2022-12-06T09:17:28.735" v="2986"/>
          <ac:picMkLst>
            <pc:docMk/>
            <pc:sldMk cId="932498405" sldId="270"/>
            <ac:picMk id="1056" creationId="{AD1809CA-7451-D6D3-2EB0-19FCB3D9F2A4}"/>
          </ac:picMkLst>
        </pc:picChg>
        <pc:picChg chg="add del">
          <ac:chgData name="Neal Xu" userId="32e23efd-1286-4163-8279-25b4effc81f8" providerId="ADAL" clId="{08D49B49-10E9-4406-91D7-C4BE47066B2D}" dt="2022-12-06T09:18:08.066" v="2988"/>
          <ac:picMkLst>
            <pc:docMk/>
            <pc:sldMk cId="932498405" sldId="270"/>
            <ac:picMk id="1058" creationId="{F28097A8-DB21-E167-57A6-CD28E97E7226}"/>
          </ac:picMkLst>
        </pc:picChg>
        <pc:picChg chg="add mod">
          <ac:chgData name="Neal Xu" userId="32e23efd-1286-4163-8279-25b4effc81f8" providerId="ADAL" clId="{08D49B49-10E9-4406-91D7-C4BE47066B2D}" dt="2022-12-06T09:18:11.412" v="2989"/>
          <ac:picMkLst>
            <pc:docMk/>
            <pc:sldMk cId="932498405" sldId="270"/>
            <ac:picMk id="1060" creationId="{8D17B100-7142-38AC-525B-4893F7D41E74}"/>
          </ac:picMkLst>
        </pc:picChg>
      </pc:sldChg>
      <pc:sldChg chg="del">
        <pc:chgData name="Neal Xu" userId="32e23efd-1286-4163-8279-25b4effc81f8" providerId="ADAL" clId="{08D49B49-10E9-4406-91D7-C4BE47066B2D}" dt="2022-12-06T04:21:16.310" v="176" actId="47"/>
        <pc:sldMkLst>
          <pc:docMk/>
          <pc:sldMk cId="3335690284" sldId="271"/>
        </pc:sldMkLst>
      </pc:sldChg>
      <pc:sldChg chg="del">
        <pc:chgData name="Neal Xu" userId="32e23efd-1286-4163-8279-25b4effc81f8" providerId="ADAL" clId="{08D49B49-10E9-4406-91D7-C4BE47066B2D}" dt="2022-12-06T04:21:14.973" v="175" actId="47"/>
        <pc:sldMkLst>
          <pc:docMk/>
          <pc:sldMk cId="2639983765" sldId="273"/>
        </pc:sldMkLst>
      </pc:sldChg>
      <pc:sldChg chg="addSp delSp modSp new mod modClrScheme chgLayout">
        <pc:chgData name="Neal Xu" userId="32e23efd-1286-4163-8279-25b4effc81f8" providerId="ADAL" clId="{08D49B49-10E9-4406-91D7-C4BE47066B2D}" dt="2022-12-06T21:06:45.474" v="5595" actId="20577"/>
        <pc:sldMkLst>
          <pc:docMk/>
          <pc:sldMk cId="90026346" sldId="276"/>
        </pc:sldMkLst>
        <pc:spChg chg="mod">
          <ac:chgData name="Neal Xu" userId="32e23efd-1286-4163-8279-25b4effc81f8" providerId="ADAL" clId="{08D49B49-10E9-4406-91D7-C4BE47066B2D}" dt="2022-12-06T09:11:36.411" v="2932"/>
          <ac:spMkLst>
            <pc:docMk/>
            <pc:sldMk cId="90026346" sldId="276"/>
            <ac:spMk id="2" creationId="{7E642FF2-EF68-8DBD-5714-B345E9486D79}"/>
          </ac:spMkLst>
        </pc:spChg>
        <pc:spChg chg="add mod">
          <ac:chgData name="Neal Xu" userId="32e23efd-1286-4163-8279-25b4effc81f8" providerId="ADAL" clId="{08D49B49-10E9-4406-91D7-C4BE47066B2D}" dt="2022-12-06T21:01:43.357" v="4998" actId="27636"/>
          <ac:spMkLst>
            <pc:docMk/>
            <pc:sldMk cId="90026346" sldId="276"/>
            <ac:spMk id="3" creationId="{5AB0D724-6722-8078-7642-26FBA1307DBD}"/>
          </ac:spMkLst>
        </pc:spChg>
        <pc:spChg chg="mod">
          <ac:chgData name="Neal Xu" userId="32e23efd-1286-4163-8279-25b4effc81f8" providerId="ADAL" clId="{08D49B49-10E9-4406-91D7-C4BE47066B2D}" dt="2022-12-06T09:11:36.411" v="2932"/>
          <ac:spMkLst>
            <pc:docMk/>
            <pc:sldMk cId="90026346" sldId="276"/>
            <ac:spMk id="4" creationId="{98A13082-41E8-5DF1-D47E-9B8C41884D33}"/>
          </ac:spMkLst>
        </pc:spChg>
        <pc:spChg chg="mod">
          <ac:chgData name="Neal Xu" userId="32e23efd-1286-4163-8279-25b4effc81f8" providerId="ADAL" clId="{08D49B49-10E9-4406-91D7-C4BE47066B2D}" dt="2022-12-06T09:11:36.411" v="2932"/>
          <ac:spMkLst>
            <pc:docMk/>
            <pc:sldMk cId="90026346" sldId="276"/>
            <ac:spMk id="5" creationId="{1B9C097E-187F-5360-2FA4-DDE237F066F7}"/>
          </ac:spMkLst>
        </pc:spChg>
        <pc:spChg chg="add mod">
          <ac:chgData name="Neal Xu" userId="32e23efd-1286-4163-8279-25b4effc81f8" providerId="ADAL" clId="{08D49B49-10E9-4406-91D7-C4BE47066B2D}" dt="2022-12-06T21:06:45.474" v="5595" actId="20577"/>
          <ac:spMkLst>
            <pc:docMk/>
            <pc:sldMk cId="90026346" sldId="276"/>
            <ac:spMk id="6" creationId="{EE273C6D-B4A5-CD16-F614-148451D364A5}"/>
          </ac:spMkLst>
        </pc:spChg>
        <pc:spChg chg="add del mod">
          <ac:chgData name="Neal Xu" userId="32e23efd-1286-4163-8279-25b4effc81f8" providerId="ADAL" clId="{08D49B49-10E9-4406-91D7-C4BE47066B2D}" dt="2022-12-06T08:15:35.583" v="387" actId="26606"/>
          <ac:spMkLst>
            <pc:docMk/>
            <pc:sldMk cId="90026346" sldId="276"/>
            <ac:spMk id="10" creationId="{D0A8AE93-2C9E-90D0-80BA-48C9F0611FF7}"/>
          </ac:spMkLst>
        </pc:spChg>
        <pc:spChg chg="mod ord">
          <ac:chgData name="Neal Xu" userId="32e23efd-1286-4163-8279-25b4effc81f8" providerId="ADAL" clId="{08D49B49-10E9-4406-91D7-C4BE47066B2D}" dt="2022-12-06T09:11:36.411" v="2932"/>
          <ac:spMkLst>
            <pc:docMk/>
            <pc:sldMk cId="90026346" sldId="276"/>
            <ac:spMk id="11" creationId="{4D8A2528-9BD3-BC0B-2DC5-3D46ECDD6043}"/>
          </ac:spMkLst>
        </pc:spChg>
        <pc:spChg chg="del">
          <ac:chgData name="Neal Xu" userId="32e23efd-1286-4163-8279-25b4effc81f8" providerId="ADAL" clId="{08D49B49-10E9-4406-91D7-C4BE47066B2D}" dt="2022-12-06T08:14:49.686" v="380" actId="22"/>
          <ac:spMkLst>
            <pc:docMk/>
            <pc:sldMk cId="90026346" sldId="276"/>
            <ac:spMk id="14" creationId="{2226AA60-A892-0F35-55FB-C20D266A7DD2}"/>
          </ac:spMkLst>
        </pc:spChg>
        <pc:spChg chg="del">
          <ac:chgData name="Neal Xu" userId="32e23efd-1286-4163-8279-25b4effc81f8" providerId="ADAL" clId="{08D49B49-10E9-4406-91D7-C4BE47066B2D}" dt="2022-12-06T08:15:10.734" v="383" actId="22"/>
          <ac:spMkLst>
            <pc:docMk/>
            <pc:sldMk cId="90026346" sldId="276"/>
            <ac:spMk id="15" creationId="{334D68CF-A4B0-2756-C322-CFA992829896}"/>
          </ac:spMkLst>
        </pc:spChg>
        <pc:spChg chg="mod">
          <ac:chgData name="Neal Xu" userId="32e23efd-1286-4163-8279-25b4effc81f8" providerId="ADAL" clId="{08D49B49-10E9-4406-91D7-C4BE47066B2D}" dt="2022-12-06T09:11:36.411" v="2932"/>
          <ac:spMkLst>
            <pc:docMk/>
            <pc:sldMk cId="90026346" sldId="276"/>
            <ac:spMk id="16" creationId="{7D457557-EBC6-785F-6FE5-AB2A97FA57A0}"/>
          </ac:spMkLst>
        </pc:spChg>
        <pc:spChg chg="mod">
          <ac:chgData name="Neal Xu" userId="32e23efd-1286-4163-8279-25b4effc81f8" providerId="ADAL" clId="{08D49B49-10E9-4406-91D7-C4BE47066B2D}" dt="2022-12-06T09:11:36.411" v="2932"/>
          <ac:spMkLst>
            <pc:docMk/>
            <pc:sldMk cId="90026346" sldId="276"/>
            <ac:spMk id="17" creationId="{4815B047-DD61-D88F-6DE1-86E6D0E3F70D}"/>
          </ac:spMkLst>
        </pc:spChg>
        <pc:spChg chg="add mod">
          <ac:chgData name="Neal Xu" userId="32e23efd-1286-4163-8279-25b4effc81f8" providerId="ADAL" clId="{08D49B49-10E9-4406-91D7-C4BE47066B2D}" dt="2022-12-06T08:20:38.298" v="595" actId="313"/>
          <ac:spMkLst>
            <pc:docMk/>
            <pc:sldMk cId="90026346" sldId="276"/>
            <ac:spMk id="18" creationId="{9E801635-28DD-CF29-FF2E-6B9D93B72AC2}"/>
          </ac:spMkLst>
        </pc:spChg>
        <pc:spChg chg="add del mod">
          <ac:chgData name="Neal Xu" userId="32e23efd-1286-4163-8279-25b4effc81f8" providerId="ADAL" clId="{08D49B49-10E9-4406-91D7-C4BE47066B2D}" dt="2022-12-06T08:18:06.469" v="483" actId="478"/>
          <ac:spMkLst>
            <pc:docMk/>
            <pc:sldMk cId="90026346" sldId="276"/>
            <ac:spMk id="20" creationId="{4C5AD1ED-62EA-A3F5-EF83-0C6ACD2E748C}"/>
          </ac:spMkLst>
        </pc:spChg>
        <pc:spChg chg="add del mod">
          <ac:chgData name="Neal Xu" userId="32e23efd-1286-4163-8279-25b4effc81f8" providerId="ADAL" clId="{08D49B49-10E9-4406-91D7-C4BE47066B2D}" dt="2022-12-06T08:19:31.040" v="575" actId="22"/>
          <ac:spMkLst>
            <pc:docMk/>
            <pc:sldMk cId="90026346" sldId="276"/>
            <ac:spMk id="22" creationId="{4E7E4251-194C-B702-F902-EBDA47CA3F98}"/>
          </ac:spMkLst>
        </pc:spChg>
        <pc:spChg chg="add del mod">
          <ac:chgData name="Neal Xu" userId="32e23efd-1286-4163-8279-25b4effc81f8" providerId="ADAL" clId="{08D49B49-10E9-4406-91D7-C4BE47066B2D}" dt="2022-12-06T08:18:03.341" v="482" actId="478"/>
          <ac:spMkLst>
            <pc:docMk/>
            <pc:sldMk cId="90026346" sldId="276"/>
            <ac:spMk id="24" creationId="{8B24C10A-173D-1ED4-E981-1DEC570D4F3E}"/>
          </ac:spMkLst>
        </pc:spChg>
        <pc:spChg chg="add del">
          <ac:chgData name="Neal Xu" userId="32e23efd-1286-4163-8279-25b4effc81f8" providerId="ADAL" clId="{08D49B49-10E9-4406-91D7-C4BE47066B2D}" dt="2022-12-06T08:27:20.768" v="773" actId="22"/>
          <ac:spMkLst>
            <pc:docMk/>
            <pc:sldMk cId="90026346" sldId="276"/>
            <ac:spMk id="28" creationId="{AB47F3AD-E9CA-678B-6C7B-BB7EE6A5C834}"/>
          </ac:spMkLst>
        </pc:spChg>
        <pc:picChg chg="add del mod ord">
          <ac:chgData name="Neal Xu" userId="32e23efd-1286-4163-8279-25b4effc81f8" providerId="ADAL" clId="{08D49B49-10E9-4406-91D7-C4BE47066B2D}" dt="2022-12-06T08:15:16.738" v="384" actId="478"/>
          <ac:picMkLst>
            <pc:docMk/>
            <pc:sldMk cId="90026346" sldId="276"/>
            <ac:picMk id="6" creationId="{057821CF-F056-20DD-638F-0AD1544068FE}"/>
          </ac:picMkLst>
        </pc:picChg>
        <pc:picChg chg="add mod ord">
          <ac:chgData name="Neal Xu" userId="32e23efd-1286-4163-8279-25b4effc81f8" providerId="ADAL" clId="{08D49B49-10E9-4406-91D7-C4BE47066B2D}" dt="2022-12-06T09:11:36.411" v="2932"/>
          <ac:picMkLst>
            <pc:docMk/>
            <pc:sldMk cId="90026346" sldId="276"/>
            <ac:picMk id="8" creationId="{7F2CC0B2-B610-7094-9173-482123312D3D}"/>
          </ac:picMkLst>
        </pc:picChg>
        <pc:picChg chg="add mod ord">
          <ac:chgData name="Neal Xu" userId="32e23efd-1286-4163-8279-25b4effc81f8" providerId="ADAL" clId="{08D49B49-10E9-4406-91D7-C4BE47066B2D}" dt="2022-12-06T08:19:01.518" v="542" actId="26606"/>
          <ac:picMkLst>
            <pc:docMk/>
            <pc:sldMk cId="90026346" sldId="276"/>
            <ac:picMk id="13" creationId="{BF267C44-8D13-92DE-5E84-1D1DCC9ED34E}"/>
          </ac:picMkLst>
        </pc:picChg>
        <pc:picChg chg="add del mod ord">
          <ac:chgData name="Neal Xu" userId="32e23efd-1286-4163-8279-25b4effc81f8" providerId="ADAL" clId="{08D49B49-10E9-4406-91D7-C4BE47066B2D}" dt="2022-12-06T08:19:07.029" v="543" actId="22"/>
          <ac:picMkLst>
            <pc:docMk/>
            <pc:sldMk cId="90026346" sldId="276"/>
            <ac:picMk id="23" creationId="{877CCE3E-291B-35E2-884D-2AB4A0F7CA64}"/>
          </ac:picMkLst>
        </pc:picChg>
        <pc:picChg chg="add mod ord">
          <ac:chgData name="Neal Xu" userId="32e23efd-1286-4163-8279-25b4effc81f8" providerId="ADAL" clId="{08D49B49-10E9-4406-91D7-C4BE47066B2D}" dt="2022-12-06T09:11:36.411" v="2932"/>
          <ac:picMkLst>
            <pc:docMk/>
            <pc:sldMk cId="90026346" sldId="276"/>
            <ac:picMk id="26" creationId="{97FDCE07-BF13-EA56-D3FC-78C09005BF1E}"/>
          </ac:picMkLst>
        </pc:picChg>
      </pc:sldChg>
      <pc:sldChg chg="addSp modSp mod">
        <pc:chgData name="Neal Xu" userId="32e23efd-1286-4163-8279-25b4effc81f8" providerId="ADAL" clId="{08D49B49-10E9-4406-91D7-C4BE47066B2D}" dt="2022-12-06T21:23:33.342" v="7187" actId="20577"/>
        <pc:sldMkLst>
          <pc:docMk/>
          <pc:sldMk cId="905668287" sldId="277"/>
        </pc:sldMkLst>
        <pc:spChg chg="mod">
          <ac:chgData name="Neal Xu" userId="32e23efd-1286-4163-8279-25b4effc81f8" providerId="ADAL" clId="{08D49B49-10E9-4406-91D7-C4BE47066B2D}" dt="2022-12-06T21:23:33.342" v="7187" actId="20577"/>
          <ac:spMkLst>
            <pc:docMk/>
            <pc:sldMk cId="905668287" sldId="277"/>
            <ac:spMk id="2" creationId="{5DF856C1-AFC1-ECAB-FDF5-873564976B90}"/>
          </ac:spMkLst>
        </pc:spChg>
        <pc:spChg chg="mod">
          <ac:chgData name="Neal Xu" userId="32e23efd-1286-4163-8279-25b4effc81f8" providerId="ADAL" clId="{08D49B49-10E9-4406-91D7-C4BE47066B2D}" dt="2022-12-06T09:09:40.249" v="2909" actId="1076"/>
          <ac:spMkLst>
            <pc:docMk/>
            <pc:sldMk cId="905668287" sldId="277"/>
            <ac:spMk id="4" creationId="{DF755428-02DD-BF8F-C65A-2499002795FA}"/>
          </ac:spMkLst>
        </pc:spChg>
        <pc:spChg chg="mod">
          <ac:chgData name="Neal Xu" userId="32e23efd-1286-4163-8279-25b4effc81f8" providerId="ADAL" clId="{08D49B49-10E9-4406-91D7-C4BE47066B2D}" dt="2022-12-06T09:34:42.135" v="4423" actId="20577"/>
          <ac:spMkLst>
            <pc:docMk/>
            <pc:sldMk cId="905668287" sldId="277"/>
            <ac:spMk id="5" creationId="{A16356D9-A9A9-7DE1-C0DC-5250212E44C6}"/>
          </ac:spMkLst>
        </pc:spChg>
        <pc:spChg chg="mod">
          <ac:chgData name="Neal Xu" userId="32e23efd-1286-4163-8279-25b4effc81f8" providerId="ADAL" clId="{08D49B49-10E9-4406-91D7-C4BE47066B2D}" dt="2022-12-06T09:10:50.800" v="2918" actId="1076"/>
          <ac:spMkLst>
            <pc:docMk/>
            <pc:sldMk cId="905668287" sldId="277"/>
            <ac:spMk id="10" creationId="{227D3711-95DB-1303-352D-4A0BC3F70870}"/>
          </ac:spMkLst>
        </pc:spChg>
        <pc:spChg chg="mod">
          <ac:chgData name="Neal Xu" userId="32e23efd-1286-4163-8279-25b4effc81f8" providerId="ADAL" clId="{08D49B49-10E9-4406-91D7-C4BE47066B2D}" dt="2022-12-06T09:10:50.800" v="2918" actId="1076"/>
          <ac:spMkLst>
            <pc:docMk/>
            <pc:sldMk cId="905668287" sldId="277"/>
            <ac:spMk id="11" creationId="{465607B8-4A1B-5326-1B8F-30D5B3AF30FF}"/>
          </ac:spMkLst>
        </pc:spChg>
        <pc:spChg chg="mod">
          <ac:chgData name="Neal Xu" userId="32e23efd-1286-4163-8279-25b4effc81f8" providerId="ADAL" clId="{08D49B49-10E9-4406-91D7-C4BE47066B2D}" dt="2022-12-06T09:03:36.278" v="2805" actId="1076"/>
          <ac:spMkLst>
            <pc:docMk/>
            <pc:sldMk cId="905668287" sldId="277"/>
            <ac:spMk id="13" creationId="{2DAE1742-63C2-8FEA-9199-4DC0CC203B38}"/>
          </ac:spMkLst>
        </pc:spChg>
        <pc:spChg chg="mod">
          <ac:chgData name="Neal Xu" userId="32e23efd-1286-4163-8279-25b4effc81f8" providerId="ADAL" clId="{08D49B49-10E9-4406-91D7-C4BE47066B2D}" dt="2022-12-06T09:03:36.278" v="2805" actId="1076"/>
          <ac:spMkLst>
            <pc:docMk/>
            <pc:sldMk cId="905668287" sldId="277"/>
            <ac:spMk id="14" creationId="{28012CE7-6DCB-3914-074E-26102CBE4311}"/>
          </ac:spMkLst>
        </pc:spChg>
        <pc:spChg chg="mod">
          <ac:chgData name="Neal Xu" userId="32e23efd-1286-4163-8279-25b4effc81f8" providerId="ADAL" clId="{08D49B49-10E9-4406-91D7-C4BE47066B2D}" dt="2022-12-06T09:11:36.411" v="2932"/>
          <ac:spMkLst>
            <pc:docMk/>
            <pc:sldMk cId="905668287" sldId="277"/>
            <ac:spMk id="15" creationId="{4FE7D220-E078-DC81-20C2-787F1E843464}"/>
          </ac:spMkLst>
        </pc:spChg>
        <pc:spChg chg="mod">
          <ac:chgData name="Neal Xu" userId="32e23efd-1286-4163-8279-25b4effc81f8" providerId="ADAL" clId="{08D49B49-10E9-4406-91D7-C4BE47066B2D}" dt="2022-12-06T09:11:36.411" v="2932"/>
          <ac:spMkLst>
            <pc:docMk/>
            <pc:sldMk cId="905668287" sldId="277"/>
            <ac:spMk id="16" creationId="{5A0A661D-8F51-EC78-C5D1-002D3B946701}"/>
          </ac:spMkLst>
        </pc:spChg>
        <pc:spChg chg="mod">
          <ac:chgData name="Neal Xu" userId="32e23efd-1286-4163-8279-25b4effc81f8" providerId="ADAL" clId="{08D49B49-10E9-4406-91D7-C4BE47066B2D}" dt="2022-12-06T09:11:36.411" v="2932"/>
          <ac:spMkLst>
            <pc:docMk/>
            <pc:sldMk cId="905668287" sldId="277"/>
            <ac:spMk id="17" creationId="{1911DF1C-153E-F808-970D-C4C9FD0287D5}"/>
          </ac:spMkLst>
        </pc:spChg>
        <pc:spChg chg="mod">
          <ac:chgData name="Neal Xu" userId="32e23efd-1286-4163-8279-25b4effc81f8" providerId="ADAL" clId="{08D49B49-10E9-4406-91D7-C4BE47066B2D}" dt="2022-12-06T09:35:18.335" v="4478" actId="14100"/>
          <ac:spMkLst>
            <pc:docMk/>
            <pc:sldMk cId="905668287" sldId="277"/>
            <ac:spMk id="43" creationId="{2E3CE3BF-AE09-1D6B-E450-DEC19555056C}"/>
          </ac:spMkLst>
        </pc:spChg>
        <pc:picChg chg="mod">
          <ac:chgData name="Neal Xu" userId="32e23efd-1286-4163-8279-25b4effc81f8" providerId="ADAL" clId="{08D49B49-10E9-4406-91D7-C4BE47066B2D}" dt="2022-12-06T09:10:34.745" v="2917" actId="1076"/>
          <ac:picMkLst>
            <pc:docMk/>
            <pc:sldMk cId="905668287" sldId="277"/>
            <ac:picMk id="29" creationId="{040F4436-3591-3A68-6D4D-34B0B0E769CB}"/>
          </ac:picMkLst>
        </pc:picChg>
        <pc:picChg chg="mod">
          <ac:chgData name="Neal Xu" userId="32e23efd-1286-4163-8279-25b4effc81f8" providerId="ADAL" clId="{08D49B49-10E9-4406-91D7-C4BE47066B2D}" dt="2022-12-06T09:10:50.800" v="2918" actId="1076"/>
          <ac:picMkLst>
            <pc:docMk/>
            <pc:sldMk cId="905668287" sldId="277"/>
            <ac:picMk id="36" creationId="{1B0FA4ED-7F1F-2A40-3EC0-17A270B3BFFB}"/>
          </ac:picMkLst>
        </pc:picChg>
        <pc:picChg chg="mod">
          <ac:chgData name="Neal Xu" userId="32e23efd-1286-4163-8279-25b4effc81f8" providerId="ADAL" clId="{08D49B49-10E9-4406-91D7-C4BE47066B2D}" dt="2022-12-06T09:10:32.943" v="2916" actId="1076"/>
          <ac:picMkLst>
            <pc:docMk/>
            <pc:sldMk cId="905668287" sldId="277"/>
            <ac:picMk id="38" creationId="{AF4050B5-668B-EF48-428C-5E4840C7A942}"/>
          </ac:picMkLst>
        </pc:picChg>
        <pc:picChg chg="mod">
          <ac:chgData name="Neal Xu" userId="32e23efd-1286-4163-8279-25b4effc81f8" providerId="ADAL" clId="{08D49B49-10E9-4406-91D7-C4BE47066B2D}" dt="2022-12-06T09:35:26.286" v="4479" actId="1076"/>
          <ac:picMkLst>
            <pc:docMk/>
            <pc:sldMk cId="905668287" sldId="277"/>
            <ac:picMk id="45" creationId="{11BC975B-C1E2-41DE-2DD2-0124CC070D7B}"/>
          </ac:picMkLst>
        </pc:picChg>
        <pc:cxnChg chg="add mod">
          <ac:chgData name="Neal Xu" userId="32e23efd-1286-4163-8279-25b4effc81f8" providerId="ADAL" clId="{08D49B49-10E9-4406-91D7-C4BE47066B2D}" dt="2022-12-06T09:09:17.996" v="2907" actId="1076"/>
          <ac:cxnSpMkLst>
            <pc:docMk/>
            <pc:sldMk cId="905668287" sldId="277"/>
            <ac:cxnSpMk id="3" creationId="{D929B47B-2EF0-AFAC-B001-9DAA900DC097}"/>
          </ac:cxnSpMkLst>
        </pc:cxnChg>
        <pc:cxnChg chg="add mod">
          <ac:chgData name="Neal Xu" userId="32e23efd-1286-4163-8279-25b4effc81f8" providerId="ADAL" clId="{08D49B49-10E9-4406-91D7-C4BE47066B2D}" dt="2022-12-06T09:10:00.895" v="2913" actId="1076"/>
          <ac:cxnSpMkLst>
            <pc:docMk/>
            <pc:sldMk cId="905668287" sldId="277"/>
            <ac:cxnSpMk id="6" creationId="{35B1EBA6-63F1-AFD5-1C0A-E7FD05BB7F40}"/>
          </ac:cxnSpMkLst>
        </pc:cxnChg>
      </pc:sldChg>
      <pc:sldChg chg="addSp delSp modSp new mod modClrScheme chgLayout">
        <pc:chgData name="Neal Xu" userId="32e23efd-1286-4163-8279-25b4effc81f8" providerId="ADAL" clId="{08D49B49-10E9-4406-91D7-C4BE47066B2D}" dt="2022-12-06T09:25:16.376" v="3595" actId="20577"/>
        <pc:sldMkLst>
          <pc:docMk/>
          <pc:sldMk cId="978066557" sldId="278"/>
        </pc:sldMkLst>
        <pc:spChg chg="mod ord">
          <ac:chgData name="Neal Xu" userId="32e23efd-1286-4163-8279-25b4effc81f8" providerId="ADAL" clId="{08D49B49-10E9-4406-91D7-C4BE47066B2D}" dt="2022-12-06T09:11:36.411" v="2932"/>
          <ac:spMkLst>
            <pc:docMk/>
            <pc:sldMk cId="978066557" sldId="278"/>
            <ac:spMk id="2" creationId="{C77275CD-F378-D08A-EFC1-564F5A9FE4DE}"/>
          </ac:spMkLst>
        </pc:spChg>
        <pc:spChg chg="del mod ord">
          <ac:chgData name="Neal Xu" userId="32e23efd-1286-4163-8279-25b4effc81f8" providerId="ADAL" clId="{08D49B49-10E9-4406-91D7-C4BE47066B2D}" dt="2022-12-06T08:22:40.928" v="609" actId="700"/>
          <ac:spMkLst>
            <pc:docMk/>
            <pc:sldMk cId="978066557" sldId="278"/>
            <ac:spMk id="3" creationId="{8435A4A3-3B0F-CA55-3E4C-FB564963A376}"/>
          </ac:spMkLst>
        </pc:spChg>
        <pc:spChg chg="add del mod ord">
          <ac:chgData name="Neal Xu" userId="32e23efd-1286-4163-8279-25b4effc81f8" providerId="ADAL" clId="{08D49B49-10E9-4406-91D7-C4BE47066B2D}" dt="2022-12-06T09:00:18.737" v="2339" actId="478"/>
          <ac:spMkLst>
            <pc:docMk/>
            <pc:sldMk cId="978066557" sldId="278"/>
            <ac:spMk id="3" creationId="{EDE72CD0-878A-2788-02E8-632617F1726D}"/>
          </ac:spMkLst>
        </pc:spChg>
        <pc:spChg chg="mod ord">
          <ac:chgData name="Neal Xu" userId="32e23efd-1286-4163-8279-25b4effc81f8" providerId="ADAL" clId="{08D49B49-10E9-4406-91D7-C4BE47066B2D}" dt="2022-12-06T09:11:36.411" v="2932"/>
          <ac:spMkLst>
            <pc:docMk/>
            <pc:sldMk cId="978066557" sldId="278"/>
            <ac:spMk id="4" creationId="{344F6007-DE29-B5EB-040C-0A5A5027FFD9}"/>
          </ac:spMkLst>
        </pc:spChg>
        <pc:spChg chg="mod ord">
          <ac:chgData name="Neal Xu" userId="32e23efd-1286-4163-8279-25b4effc81f8" providerId="ADAL" clId="{08D49B49-10E9-4406-91D7-C4BE47066B2D}" dt="2022-12-06T09:11:36.411" v="2932"/>
          <ac:spMkLst>
            <pc:docMk/>
            <pc:sldMk cId="978066557" sldId="278"/>
            <ac:spMk id="5" creationId="{006F9237-5EDB-8927-4DDD-46FA7DDE6144}"/>
          </ac:spMkLst>
        </pc:spChg>
        <pc:spChg chg="add mod">
          <ac:chgData name="Neal Xu" userId="32e23efd-1286-4163-8279-25b4effc81f8" providerId="ADAL" clId="{08D49B49-10E9-4406-91D7-C4BE47066B2D}" dt="2022-12-06T09:22:03.634" v="3497" actId="1076"/>
          <ac:spMkLst>
            <pc:docMk/>
            <pc:sldMk cId="978066557" sldId="278"/>
            <ac:spMk id="6" creationId="{7F4EC722-CBDD-B0B6-F80A-D16E9855DD56}"/>
          </ac:spMkLst>
        </pc:spChg>
        <pc:spChg chg="del">
          <ac:chgData name="Neal Xu" userId="32e23efd-1286-4163-8279-25b4effc81f8" providerId="ADAL" clId="{08D49B49-10E9-4406-91D7-C4BE47066B2D}" dt="2022-12-06T08:22:40.928" v="609" actId="700"/>
          <ac:spMkLst>
            <pc:docMk/>
            <pc:sldMk cId="978066557" sldId="278"/>
            <ac:spMk id="6" creationId="{880FA292-C22D-7F36-78F0-9BB29D1CF787}"/>
          </ac:spMkLst>
        </pc:spChg>
        <pc:spChg chg="add del mod ord">
          <ac:chgData name="Neal Xu" userId="32e23efd-1286-4163-8279-25b4effc81f8" providerId="ADAL" clId="{08D49B49-10E9-4406-91D7-C4BE47066B2D}" dt="2022-12-06T08:48:39.139" v="1285" actId="700"/>
          <ac:spMkLst>
            <pc:docMk/>
            <pc:sldMk cId="978066557" sldId="278"/>
            <ac:spMk id="7" creationId="{55F3241E-FAAE-C5D2-D0FE-DB64B35BCC89}"/>
          </ac:spMkLst>
        </pc:spChg>
        <pc:spChg chg="del">
          <ac:chgData name="Neal Xu" userId="32e23efd-1286-4163-8279-25b4effc81f8" providerId="ADAL" clId="{08D49B49-10E9-4406-91D7-C4BE47066B2D}" dt="2022-12-06T08:22:40.928" v="609" actId="700"/>
          <ac:spMkLst>
            <pc:docMk/>
            <pc:sldMk cId="978066557" sldId="278"/>
            <ac:spMk id="7" creationId="{59F0630B-6183-DBD8-DACF-2C3194D0EAE9}"/>
          </ac:spMkLst>
        </pc:spChg>
        <pc:spChg chg="del">
          <ac:chgData name="Neal Xu" userId="32e23efd-1286-4163-8279-25b4effc81f8" providerId="ADAL" clId="{08D49B49-10E9-4406-91D7-C4BE47066B2D}" dt="2022-12-06T08:22:40.928" v="609" actId="700"/>
          <ac:spMkLst>
            <pc:docMk/>
            <pc:sldMk cId="978066557" sldId="278"/>
            <ac:spMk id="8" creationId="{492AB0B0-6841-51D9-D53C-8C02321C9915}"/>
          </ac:spMkLst>
        </pc:spChg>
        <pc:spChg chg="add del mod ord">
          <ac:chgData name="Neal Xu" userId="32e23efd-1286-4163-8279-25b4effc81f8" providerId="ADAL" clId="{08D49B49-10E9-4406-91D7-C4BE47066B2D}" dt="2022-12-06T08:48:39.139" v="1285" actId="700"/>
          <ac:spMkLst>
            <pc:docMk/>
            <pc:sldMk cId="978066557" sldId="278"/>
            <ac:spMk id="8" creationId="{DB43A71A-718E-863C-010B-347EB3A774C5}"/>
          </ac:spMkLst>
        </pc:spChg>
        <pc:spChg chg="del">
          <ac:chgData name="Neal Xu" userId="32e23efd-1286-4163-8279-25b4effc81f8" providerId="ADAL" clId="{08D49B49-10E9-4406-91D7-C4BE47066B2D}" dt="2022-12-06T08:22:40.928" v="609" actId="700"/>
          <ac:spMkLst>
            <pc:docMk/>
            <pc:sldMk cId="978066557" sldId="278"/>
            <ac:spMk id="9" creationId="{4A344B5E-63CA-CD9C-37D7-9FC6BF4DAD50}"/>
          </ac:spMkLst>
        </pc:spChg>
        <pc:spChg chg="add del mod ord">
          <ac:chgData name="Neal Xu" userId="32e23efd-1286-4163-8279-25b4effc81f8" providerId="ADAL" clId="{08D49B49-10E9-4406-91D7-C4BE47066B2D}" dt="2022-12-06T08:48:39.139" v="1285" actId="700"/>
          <ac:spMkLst>
            <pc:docMk/>
            <pc:sldMk cId="978066557" sldId="278"/>
            <ac:spMk id="9" creationId="{5A887DF5-D325-96AA-5EF1-0EEF68DA1B27}"/>
          </ac:spMkLst>
        </pc:spChg>
        <pc:spChg chg="del">
          <ac:chgData name="Neal Xu" userId="32e23efd-1286-4163-8279-25b4effc81f8" providerId="ADAL" clId="{08D49B49-10E9-4406-91D7-C4BE47066B2D}" dt="2022-12-06T08:22:40.928" v="609" actId="700"/>
          <ac:spMkLst>
            <pc:docMk/>
            <pc:sldMk cId="978066557" sldId="278"/>
            <ac:spMk id="10" creationId="{10F7B9EC-D53D-579D-951E-5108F41F0389}"/>
          </ac:spMkLst>
        </pc:spChg>
        <pc:spChg chg="add del mod">
          <ac:chgData name="Neal Xu" userId="32e23efd-1286-4163-8279-25b4effc81f8" providerId="ADAL" clId="{08D49B49-10E9-4406-91D7-C4BE47066B2D}" dt="2022-12-06T08:48:41.869" v="1287"/>
          <ac:spMkLst>
            <pc:docMk/>
            <pc:sldMk cId="978066557" sldId="278"/>
            <ac:spMk id="10" creationId="{E7150262-87BE-129A-0623-D4B3A89A6084}"/>
          </ac:spMkLst>
        </pc:spChg>
        <pc:spChg chg="mod ord">
          <ac:chgData name="Neal Xu" userId="32e23efd-1286-4163-8279-25b4effc81f8" providerId="ADAL" clId="{08D49B49-10E9-4406-91D7-C4BE47066B2D}" dt="2022-12-06T09:11:36.411" v="2932"/>
          <ac:spMkLst>
            <pc:docMk/>
            <pc:sldMk cId="978066557" sldId="278"/>
            <ac:spMk id="11" creationId="{63AFEDA6-B8DF-CCB2-0ADC-58CC5DE91963}"/>
          </ac:spMkLst>
        </pc:spChg>
        <pc:spChg chg="add del mod ord">
          <ac:chgData name="Neal Xu" userId="32e23efd-1286-4163-8279-25b4effc81f8" providerId="ADAL" clId="{08D49B49-10E9-4406-91D7-C4BE47066B2D}" dt="2022-12-06T08:22:52.878" v="610" actId="22"/>
          <ac:spMkLst>
            <pc:docMk/>
            <pc:sldMk cId="978066557" sldId="278"/>
            <ac:spMk id="12" creationId="{326C03BC-473B-8612-626E-A56DA779A1BE}"/>
          </ac:spMkLst>
        </pc:spChg>
        <pc:spChg chg="add del mod">
          <ac:chgData name="Neal Xu" userId="32e23efd-1286-4163-8279-25b4effc81f8" providerId="ADAL" clId="{08D49B49-10E9-4406-91D7-C4BE47066B2D}" dt="2022-12-06T08:48:41.869" v="1287"/>
          <ac:spMkLst>
            <pc:docMk/>
            <pc:sldMk cId="978066557" sldId="278"/>
            <ac:spMk id="12" creationId="{65FFB67C-111B-F150-1513-BE3A32B024BF}"/>
          </ac:spMkLst>
        </pc:spChg>
        <pc:spChg chg="add del mod">
          <ac:chgData name="Neal Xu" userId="32e23efd-1286-4163-8279-25b4effc81f8" providerId="ADAL" clId="{08D49B49-10E9-4406-91D7-C4BE47066B2D}" dt="2022-12-06T08:48:41.869" v="1287"/>
          <ac:spMkLst>
            <pc:docMk/>
            <pc:sldMk cId="978066557" sldId="278"/>
            <ac:spMk id="13" creationId="{D78379B8-8F0F-ACD8-40BC-21A7E3B2B163}"/>
          </ac:spMkLst>
        </pc:spChg>
        <pc:spChg chg="add del mod">
          <ac:chgData name="Neal Xu" userId="32e23efd-1286-4163-8279-25b4effc81f8" providerId="ADAL" clId="{08D49B49-10E9-4406-91D7-C4BE47066B2D}" dt="2022-12-06T08:48:41.869" v="1287"/>
          <ac:spMkLst>
            <pc:docMk/>
            <pc:sldMk cId="978066557" sldId="278"/>
            <ac:spMk id="15" creationId="{1182E445-BFAF-268F-078D-A2BD506E292A}"/>
          </ac:spMkLst>
        </pc:spChg>
        <pc:spChg chg="add del mod">
          <ac:chgData name="Neal Xu" userId="32e23efd-1286-4163-8279-25b4effc81f8" providerId="ADAL" clId="{08D49B49-10E9-4406-91D7-C4BE47066B2D}" dt="2022-12-06T08:48:41.869" v="1287"/>
          <ac:spMkLst>
            <pc:docMk/>
            <pc:sldMk cId="978066557" sldId="278"/>
            <ac:spMk id="17" creationId="{F406E1A9-03E1-F936-ECDE-4B8B2A0EA97A}"/>
          </ac:spMkLst>
        </pc:spChg>
        <pc:spChg chg="add del mod ord">
          <ac:chgData name="Neal Xu" userId="32e23efd-1286-4163-8279-25b4effc81f8" providerId="ADAL" clId="{08D49B49-10E9-4406-91D7-C4BE47066B2D}" dt="2022-12-06T08:48:58.820" v="1292" actId="26606"/>
          <ac:spMkLst>
            <pc:docMk/>
            <pc:sldMk cId="978066557" sldId="278"/>
            <ac:spMk id="18" creationId="{882B693E-3F1D-035B-FA09-84E5A56BB844}"/>
          </ac:spMkLst>
        </pc:spChg>
        <pc:spChg chg="add mod">
          <ac:chgData name="Neal Xu" userId="32e23efd-1286-4163-8279-25b4effc81f8" providerId="ADAL" clId="{08D49B49-10E9-4406-91D7-C4BE47066B2D}" dt="2022-12-06T09:25:16.376" v="3595" actId="20577"/>
          <ac:spMkLst>
            <pc:docMk/>
            <pc:sldMk cId="978066557" sldId="278"/>
            <ac:spMk id="20" creationId="{919A3F91-4C24-4DE0-AECC-58187D84DD72}"/>
          </ac:spMkLst>
        </pc:spChg>
        <pc:spChg chg="add del mod">
          <ac:chgData name="Neal Xu" userId="32e23efd-1286-4163-8279-25b4effc81f8" providerId="ADAL" clId="{08D49B49-10E9-4406-91D7-C4BE47066B2D}" dt="2022-12-06T08:55:10.544" v="1957" actId="478"/>
          <ac:spMkLst>
            <pc:docMk/>
            <pc:sldMk cId="978066557" sldId="278"/>
            <ac:spMk id="21" creationId="{C3B91866-0CA4-907F-0EBC-C12D88F6A1F5}"/>
          </ac:spMkLst>
        </pc:spChg>
        <pc:spChg chg="add mod">
          <ac:chgData name="Neal Xu" userId="32e23efd-1286-4163-8279-25b4effc81f8" providerId="ADAL" clId="{08D49B49-10E9-4406-91D7-C4BE47066B2D}" dt="2022-12-06T09:22:01.448" v="3496" actId="1076"/>
          <ac:spMkLst>
            <pc:docMk/>
            <pc:sldMk cId="978066557" sldId="278"/>
            <ac:spMk id="22" creationId="{646A496A-6ADF-4CB8-8FB4-42455D8C3FEA}"/>
          </ac:spMkLst>
        </pc:spChg>
        <pc:picChg chg="add mod ord">
          <ac:chgData name="Neal Xu" userId="32e23efd-1286-4163-8279-25b4effc81f8" providerId="ADAL" clId="{08D49B49-10E9-4406-91D7-C4BE47066B2D}" dt="2022-12-06T09:11:36.411" v="2932"/>
          <ac:picMkLst>
            <pc:docMk/>
            <pc:sldMk cId="978066557" sldId="278"/>
            <ac:picMk id="14" creationId="{3473BEFC-D018-D95C-93F6-07C2D3E1F6BA}"/>
          </ac:picMkLst>
        </pc:picChg>
        <pc:picChg chg="add mod ord">
          <ac:chgData name="Neal Xu" userId="32e23efd-1286-4163-8279-25b4effc81f8" providerId="ADAL" clId="{08D49B49-10E9-4406-91D7-C4BE47066B2D}" dt="2022-12-06T08:56:30.862" v="2105" actId="1076"/>
          <ac:picMkLst>
            <pc:docMk/>
            <pc:sldMk cId="978066557" sldId="278"/>
            <ac:picMk id="16" creationId="{B9DF0A9F-2B1A-8228-2322-2EE871008050}"/>
          </ac:picMkLst>
        </pc:picChg>
      </pc:sldChg>
      <pc:sldChg chg="addSp delSp modSp new mod chgLayout">
        <pc:chgData name="Neal Xu" userId="32e23efd-1286-4163-8279-25b4effc81f8" providerId="ADAL" clId="{08D49B49-10E9-4406-91D7-C4BE47066B2D}" dt="2022-12-06T21:16:12.382" v="6976" actId="20577"/>
        <pc:sldMkLst>
          <pc:docMk/>
          <pc:sldMk cId="4152650131" sldId="279"/>
        </pc:sldMkLst>
        <pc:spChg chg="mod ord">
          <ac:chgData name="Neal Xu" userId="32e23efd-1286-4163-8279-25b4effc81f8" providerId="ADAL" clId="{08D49B49-10E9-4406-91D7-C4BE47066B2D}" dt="2022-12-06T09:11:36.411" v="2932"/>
          <ac:spMkLst>
            <pc:docMk/>
            <pc:sldMk cId="4152650131" sldId="279"/>
            <ac:spMk id="2" creationId="{8BEB0361-B158-FB93-38F5-FDF9DCDE594F}"/>
          </ac:spMkLst>
        </pc:spChg>
        <pc:spChg chg="add mod">
          <ac:chgData name="Neal Xu" userId="32e23efd-1286-4163-8279-25b4effc81f8" providerId="ADAL" clId="{08D49B49-10E9-4406-91D7-C4BE47066B2D}" dt="2022-12-06T21:11:55.045" v="6246" actId="113"/>
          <ac:spMkLst>
            <pc:docMk/>
            <pc:sldMk cId="4152650131" sldId="279"/>
            <ac:spMk id="3" creationId="{521F5B38-A23D-6E41-9574-E931BFE3B1DF}"/>
          </ac:spMkLst>
        </pc:spChg>
        <pc:spChg chg="del">
          <ac:chgData name="Neal Xu" userId="32e23efd-1286-4163-8279-25b4effc81f8" providerId="ADAL" clId="{08D49B49-10E9-4406-91D7-C4BE47066B2D}" dt="2022-12-06T08:28:30.160" v="799" actId="22"/>
          <ac:spMkLst>
            <pc:docMk/>
            <pc:sldMk cId="4152650131" sldId="279"/>
            <ac:spMk id="3" creationId="{6577509A-F7EF-6601-B82E-1CE693F41BD5}"/>
          </ac:spMkLst>
        </pc:spChg>
        <pc:spChg chg="mod ord">
          <ac:chgData name="Neal Xu" userId="32e23efd-1286-4163-8279-25b4effc81f8" providerId="ADAL" clId="{08D49B49-10E9-4406-91D7-C4BE47066B2D}" dt="2022-12-06T09:11:36.411" v="2932"/>
          <ac:spMkLst>
            <pc:docMk/>
            <pc:sldMk cId="4152650131" sldId="279"/>
            <ac:spMk id="4" creationId="{C37DFBFB-C8CC-F4D1-DC35-A9D469F25FB8}"/>
          </ac:spMkLst>
        </pc:spChg>
        <pc:spChg chg="mod ord">
          <ac:chgData name="Neal Xu" userId="32e23efd-1286-4163-8279-25b4effc81f8" providerId="ADAL" clId="{08D49B49-10E9-4406-91D7-C4BE47066B2D}" dt="2022-12-06T09:11:36.411" v="2932"/>
          <ac:spMkLst>
            <pc:docMk/>
            <pc:sldMk cId="4152650131" sldId="279"/>
            <ac:spMk id="5" creationId="{C7FF9972-1D8A-F231-F4EC-A178D9961C68}"/>
          </ac:spMkLst>
        </pc:spChg>
        <pc:spChg chg="del">
          <ac:chgData name="Neal Xu" userId="32e23efd-1286-4163-8279-25b4effc81f8" providerId="ADAL" clId="{08D49B49-10E9-4406-91D7-C4BE47066B2D}" dt="2022-12-06T08:30:58.612" v="809" actId="478"/>
          <ac:spMkLst>
            <pc:docMk/>
            <pc:sldMk cId="4152650131" sldId="279"/>
            <ac:spMk id="6" creationId="{FAC25F4B-0FDA-9296-5D09-41103B9D5A9B}"/>
          </ac:spMkLst>
        </pc:spChg>
        <pc:spChg chg="del">
          <ac:chgData name="Neal Xu" userId="32e23efd-1286-4163-8279-25b4effc81f8" providerId="ADAL" clId="{08D49B49-10E9-4406-91D7-C4BE47066B2D}" dt="2022-12-06T08:30:52.068" v="807" actId="478"/>
          <ac:spMkLst>
            <pc:docMk/>
            <pc:sldMk cId="4152650131" sldId="279"/>
            <ac:spMk id="7" creationId="{79AD2B6C-5535-24B7-0CFC-90237A25412C}"/>
          </ac:spMkLst>
        </pc:spChg>
        <pc:spChg chg="add mod">
          <ac:chgData name="Neal Xu" userId="32e23efd-1286-4163-8279-25b4effc81f8" providerId="ADAL" clId="{08D49B49-10E9-4406-91D7-C4BE47066B2D}" dt="2022-12-06T21:16:12.382" v="6976" actId="20577"/>
          <ac:spMkLst>
            <pc:docMk/>
            <pc:sldMk cId="4152650131" sldId="279"/>
            <ac:spMk id="7" creationId="{DA10C04C-C5E7-0AF0-B170-BC903407DF7C}"/>
          </ac:spMkLst>
        </pc:spChg>
        <pc:spChg chg="del">
          <ac:chgData name="Neal Xu" userId="32e23efd-1286-4163-8279-25b4effc81f8" providerId="ADAL" clId="{08D49B49-10E9-4406-91D7-C4BE47066B2D}" dt="2022-12-06T08:30:54.458" v="808" actId="478"/>
          <ac:spMkLst>
            <pc:docMk/>
            <pc:sldMk cId="4152650131" sldId="279"/>
            <ac:spMk id="8" creationId="{C4A76AC3-B6D6-A0F7-7DD7-BDC082E9CC19}"/>
          </ac:spMkLst>
        </pc:spChg>
        <pc:spChg chg="del">
          <ac:chgData name="Neal Xu" userId="32e23efd-1286-4163-8279-25b4effc81f8" providerId="ADAL" clId="{08D49B49-10E9-4406-91D7-C4BE47066B2D}" dt="2022-12-06T08:31:00.374" v="810" actId="478"/>
          <ac:spMkLst>
            <pc:docMk/>
            <pc:sldMk cId="4152650131" sldId="279"/>
            <ac:spMk id="9" creationId="{75A77768-AD2B-43C8-4F95-A50BE224E7C0}"/>
          </ac:spMkLst>
        </pc:spChg>
        <pc:spChg chg="del">
          <ac:chgData name="Neal Xu" userId="32e23efd-1286-4163-8279-25b4effc81f8" providerId="ADAL" clId="{08D49B49-10E9-4406-91D7-C4BE47066B2D}" dt="2022-12-06T08:31:03.617" v="811" actId="478"/>
          <ac:spMkLst>
            <pc:docMk/>
            <pc:sldMk cId="4152650131" sldId="279"/>
            <ac:spMk id="10" creationId="{F9031693-9BE7-8A49-1AAB-E58D2E8AC3D4}"/>
          </ac:spMkLst>
        </pc:spChg>
        <pc:spChg chg="mod ord">
          <ac:chgData name="Neal Xu" userId="32e23efd-1286-4163-8279-25b4effc81f8" providerId="ADAL" clId="{08D49B49-10E9-4406-91D7-C4BE47066B2D}" dt="2022-12-06T09:11:36.411" v="2932"/>
          <ac:spMkLst>
            <pc:docMk/>
            <pc:sldMk cId="4152650131" sldId="279"/>
            <ac:spMk id="11" creationId="{76F75DBA-80CA-2E01-CD57-C7AEBBF701E3}"/>
          </ac:spMkLst>
        </pc:spChg>
        <pc:spChg chg="add del mod">
          <ac:chgData name="Neal Xu" userId="32e23efd-1286-4163-8279-25b4effc81f8" providerId="ADAL" clId="{08D49B49-10E9-4406-91D7-C4BE47066B2D}" dt="2022-12-06T08:31:21.037" v="814" actId="478"/>
          <ac:spMkLst>
            <pc:docMk/>
            <pc:sldMk cId="4152650131" sldId="279"/>
            <ac:spMk id="17" creationId="{11A10282-3FBE-4E4B-0FD7-1E762CD8027A}"/>
          </ac:spMkLst>
        </pc:spChg>
        <pc:spChg chg="add del mod ord">
          <ac:chgData name="Neal Xu" userId="32e23efd-1286-4163-8279-25b4effc81f8" providerId="ADAL" clId="{08D49B49-10E9-4406-91D7-C4BE47066B2D}" dt="2022-12-06T08:31:52.201" v="816" actId="22"/>
          <ac:spMkLst>
            <pc:docMk/>
            <pc:sldMk cId="4152650131" sldId="279"/>
            <ac:spMk id="18" creationId="{A5883BEC-300D-A535-AC28-34E306740C92}"/>
          </ac:spMkLst>
        </pc:spChg>
        <pc:spChg chg="add del mod ord">
          <ac:chgData name="Neal Xu" userId="32e23efd-1286-4163-8279-25b4effc81f8" providerId="ADAL" clId="{08D49B49-10E9-4406-91D7-C4BE47066B2D}" dt="2022-12-06T08:32:07.399" v="817" actId="22"/>
          <ac:spMkLst>
            <pc:docMk/>
            <pc:sldMk cId="4152650131" sldId="279"/>
            <ac:spMk id="19" creationId="{3C9C5750-DC81-00E6-8D61-B752ABC09609}"/>
          </ac:spMkLst>
        </pc:spChg>
        <pc:spChg chg="add del mod ord">
          <ac:chgData name="Neal Xu" userId="32e23efd-1286-4163-8279-25b4effc81f8" providerId="ADAL" clId="{08D49B49-10E9-4406-91D7-C4BE47066B2D}" dt="2022-12-06T09:06:44.486" v="2853" actId="478"/>
          <ac:spMkLst>
            <pc:docMk/>
            <pc:sldMk cId="4152650131" sldId="279"/>
            <ac:spMk id="20" creationId="{7F4E34EE-918C-AA19-489F-51E4FAB864AD}"/>
          </ac:spMkLst>
        </pc:spChg>
        <pc:spChg chg="add del mod ord">
          <ac:chgData name="Neal Xu" userId="32e23efd-1286-4163-8279-25b4effc81f8" providerId="ADAL" clId="{08D49B49-10E9-4406-91D7-C4BE47066B2D}" dt="2022-12-06T09:06:46.951" v="2855" actId="478"/>
          <ac:spMkLst>
            <pc:docMk/>
            <pc:sldMk cId="4152650131" sldId="279"/>
            <ac:spMk id="21" creationId="{918F41D2-FC0A-19B0-8361-4BB519B0C773}"/>
          </ac:spMkLst>
        </pc:spChg>
        <pc:spChg chg="add del mod ord">
          <ac:chgData name="Neal Xu" userId="32e23efd-1286-4163-8279-25b4effc81f8" providerId="ADAL" clId="{08D49B49-10E9-4406-91D7-C4BE47066B2D}" dt="2022-12-06T09:06:57.366" v="2859" actId="478"/>
          <ac:spMkLst>
            <pc:docMk/>
            <pc:sldMk cId="4152650131" sldId="279"/>
            <ac:spMk id="22" creationId="{3BA26DD6-7A40-D31C-90DE-D19EB05255C2}"/>
          </ac:spMkLst>
        </pc:spChg>
        <pc:spChg chg="add del mod ord">
          <ac:chgData name="Neal Xu" userId="32e23efd-1286-4163-8279-25b4effc81f8" providerId="ADAL" clId="{08D49B49-10E9-4406-91D7-C4BE47066B2D}" dt="2022-12-06T09:06:56.359" v="2858" actId="478"/>
          <ac:spMkLst>
            <pc:docMk/>
            <pc:sldMk cId="4152650131" sldId="279"/>
            <ac:spMk id="23" creationId="{1E5B0B29-E81D-0F54-03A2-DA27AECA2A37}"/>
          </ac:spMkLst>
        </pc:spChg>
        <pc:grpChg chg="add mod">
          <ac:chgData name="Neal Xu" userId="32e23efd-1286-4163-8279-25b4effc81f8" providerId="ADAL" clId="{08D49B49-10E9-4406-91D7-C4BE47066B2D}" dt="2022-12-06T09:32:44.195" v="4386" actId="1076"/>
          <ac:grpSpMkLst>
            <pc:docMk/>
            <pc:sldMk cId="4152650131" sldId="279"/>
            <ac:grpSpMk id="9" creationId="{A1C926BF-3FA0-6B75-77A3-C5091817E9D5}"/>
          </ac:grpSpMkLst>
        </pc:grpChg>
        <pc:picChg chg="add mod">
          <ac:chgData name="Neal Xu" userId="32e23efd-1286-4163-8279-25b4effc81f8" providerId="ADAL" clId="{08D49B49-10E9-4406-91D7-C4BE47066B2D}" dt="2022-12-06T09:07:42.551" v="2867" actId="164"/>
          <ac:picMkLst>
            <pc:docMk/>
            <pc:sldMk cId="4152650131" sldId="279"/>
            <ac:picMk id="6" creationId="{A1733270-AC48-AAC8-95C3-513ED97DD596}"/>
          </ac:picMkLst>
        </pc:picChg>
        <pc:picChg chg="add mod">
          <ac:chgData name="Neal Xu" userId="32e23efd-1286-4163-8279-25b4effc81f8" providerId="ADAL" clId="{08D49B49-10E9-4406-91D7-C4BE47066B2D}" dt="2022-12-06T09:07:42.551" v="2867" actId="164"/>
          <ac:picMkLst>
            <pc:docMk/>
            <pc:sldMk cId="4152650131" sldId="279"/>
            <ac:picMk id="8" creationId="{0668B020-E26F-432A-916D-C02F4E8AB4C8}"/>
          </ac:picMkLst>
        </pc:picChg>
        <pc:picChg chg="add del mod ord">
          <ac:chgData name="Neal Xu" userId="32e23efd-1286-4163-8279-25b4effc81f8" providerId="ADAL" clId="{08D49B49-10E9-4406-91D7-C4BE47066B2D}" dt="2022-12-06T08:31:18.669" v="812" actId="478"/>
          <ac:picMkLst>
            <pc:docMk/>
            <pc:sldMk cId="4152650131" sldId="279"/>
            <ac:picMk id="13" creationId="{9C9C7EB0-B6E4-CA62-1D91-2F1A58C13FD8}"/>
          </ac:picMkLst>
        </pc:picChg>
        <pc:picChg chg="add del mod">
          <ac:chgData name="Neal Xu" userId="32e23efd-1286-4163-8279-25b4effc81f8" providerId="ADAL" clId="{08D49B49-10E9-4406-91D7-C4BE47066B2D}" dt="2022-12-06T08:31:19.810" v="813" actId="478"/>
          <ac:picMkLst>
            <pc:docMk/>
            <pc:sldMk cId="4152650131" sldId="279"/>
            <ac:picMk id="15" creationId="{A924F825-280D-3BF6-3C65-749C32796327}"/>
          </ac:picMkLst>
        </pc:picChg>
        <pc:picChg chg="add mod ord">
          <ac:chgData name="Neal Xu" userId="32e23efd-1286-4163-8279-25b4effc81f8" providerId="ADAL" clId="{08D49B49-10E9-4406-91D7-C4BE47066B2D}" dt="2022-12-06T09:07:55.957" v="2869" actId="1076"/>
          <ac:picMkLst>
            <pc:docMk/>
            <pc:sldMk cId="4152650131" sldId="279"/>
            <ac:picMk id="25" creationId="{9BBD9678-0C69-AC21-1D78-66EEDE47CDBB}"/>
          </ac:picMkLst>
        </pc:picChg>
        <pc:picChg chg="add mod ord">
          <ac:chgData name="Neal Xu" userId="32e23efd-1286-4163-8279-25b4effc81f8" providerId="ADAL" clId="{08D49B49-10E9-4406-91D7-C4BE47066B2D}" dt="2022-12-06T09:07:49.404" v="2868" actId="14100"/>
          <ac:picMkLst>
            <pc:docMk/>
            <pc:sldMk cId="4152650131" sldId="279"/>
            <ac:picMk id="27" creationId="{61CF0D62-1681-35CA-6D7E-1A8142591D10}"/>
          </ac:picMkLst>
        </pc:picChg>
        <pc:cxnChg chg="add mod">
          <ac:chgData name="Neal Xu" userId="32e23efd-1286-4163-8279-25b4effc81f8" providerId="ADAL" clId="{08D49B49-10E9-4406-91D7-C4BE47066B2D}" dt="2022-12-06T09:32:42.417" v="4385" actId="1076"/>
          <ac:cxnSpMkLst>
            <pc:docMk/>
            <pc:sldMk cId="4152650131" sldId="279"/>
            <ac:cxnSpMk id="10" creationId="{0FF55938-B5D2-56F1-EB4F-A369EA67B7BD}"/>
          </ac:cxnSpMkLst>
        </pc:cxnChg>
      </pc:sldChg>
      <pc:sldChg chg="addSp delSp modSp new mod modClrScheme chgLayout">
        <pc:chgData name="Neal Xu" userId="32e23efd-1286-4163-8279-25b4effc81f8" providerId="ADAL" clId="{08D49B49-10E9-4406-91D7-C4BE47066B2D}" dt="2022-12-06T09:31:47.901" v="4375" actId="1076"/>
        <pc:sldMkLst>
          <pc:docMk/>
          <pc:sldMk cId="1024394948" sldId="280"/>
        </pc:sldMkLst>
        <pc:spChg chg="mod ord">
          <ac:chgData name="Neal Xu" userId="32e23efd-1286-4163-8279-25b4effc81f8" providerId="ADAL" clId="{08D49B49-10E9-4406-91D7-C4BE47066B2D}" dt="2022-12-06T09:11:36.411" v="2932"/>
          <ac:spMkLst>
            <pc:docMk/>
            <pc:sldMk cId="1024394948" sldId="280"/>
            <ac:spMk id="2" creationId="{E7142541-B4B5-9D83-EA07-F3925F6BE134}"/>
          </ac:spMkLst>
        </pc:spChg>
        <pc:spChg chg="del mod ord">
          <ac:chgData name="Neal Xu" userId="32e23efd-1286-4163-8279-25b4effc81f8" providerId="ADAL" clId="{08D49B49-10E9-4406-91D7-C4BE47066B2D}" dt="2022-12-06T08:34:38.159" v="855" actId="700"/>
          <ac:spMkLst>
            <pc:docMk/>
            <pc:sldMk cId="1024394948" sldId="280"/>
            <ac:spMk id="3" creationId="{59F1E506-C35B-80E4-0AE0-95038247CC75}"/>
          </ac:spMkLst>
        </pc:spChg>
        <pc:spChg chg="mod ord">
          <ac:chgData name="Neal Xu" userId="32e23efd-1286-4163-8279-25b4effc81f8" providerId="ADAL" clId="{08D49B49-10E9-4406-91D7-C4BE47066B2D}" dt="2022-12-06T09:11:36.411" v="2932"/>
          <ac:spMkLst>
            <pc:docMk/>
            <pc:sldMk cId="1024394948" sldId="280"/>
            <ac:spMk id="4" creationId="{723C3509-D4FB-4CD1-8B01-C07D5580AB91}"/>
          </ac:spMkLst>
        </pc:spChg>
        <pc:spChg chg="mod ord">
          <ac:chgData name="Neal Xu" userId="32e23efd-1286-4163-8279-25b4effc81f8" providerId="ADAL" clId="{08D49B49-10E9-4406-91D7-C4BE47066B2D}" dt="2022-12-06T09:11:36.411" v="2932"/>
          <ac:spMkLst>
            <pc:docMk/>
            <pc:sldMk cId="1024394948" sldId="280"/>
            <ac:spMk id="5" creationId="{D809F022-370B-865F-67E5-BB51355F1888}"/>
          </ac:spMkLst>
        </pc:spChg>
        <pc:spChg chg="mod ord">
          <ac:chgData name="Neal Xu" userId="32e23efd-1286-4163-8279-25b4effc81f8" providerId="ADAL" clId="{08D49B49-10E9-4406-91D7-C4BE47066B2D}" dt="2022-12-06T09:11:36.411" v="2932"/>
          <ac:spMkLst>
            <pc:docMk/>
            <pc:sldMk cId="1024394948" sldId="280"/>
            <ac:spMk id="6" creationId="{526896DD-9262-2F9F-AD2F-4D133B8BB755}"/>
          </ac:spMkLst>
        </pc:spChg>
        <pc:spChg chg="add del mod ord">
          <ac:chgData name="Neal Xu" userId="32e23efd-1286-4163-8279-25b4effc81f8" providerId="ADAL" clId="{08D49B49-10E9-4406-91D7-C4BE47066B2D}" dt="2022-12-06T08:34:59.344" v="856" actId="22"/>
          <ac:spMkLst>
            <pc:docMk/>
            <pc:sldMk cId="1024394948" sldId="280"/>
            <ac:spMk id="7" creationId="{523C071B-C5AD-69CC-4704-A7B4C4DD1E14}"/>
          </ac:spMkLst>
        </pc:spChg>
        <pc:spChg chg="add del mod ord">
          <ac:chgData name="Neal Xu" userId="32e23efd-1286-4163-8279-25b4effc81f8" providerId="ADAL" clId="{08D49B49-10E9-4406-91D7-C4BE47066B2D}" dt="2022-12-06T08:35:20.614" v="857" actId="478"/>
          <ac:spMkLst>
            <pc:docMk/>
            <pc:sldMk cId="1024394948" sldId="280"/>
            <ac:spMk id="8" creationId="{B261EB82-A224-8BCA-DCD1-BBD3FAF0A30A}"/>
          </ac:spMkLst>
        </pc:spChg>
        <pc:spChg chg="add mod ord">
          <ac:chgData name="Neal Xu" userId="32e23efd-1286-4163-8279-25b4effc81f8" providerId="ADAL" clId="{08D49B49-10E9-4406-91D7-C4BE47066B2D}" dt="2022-12-06T08:42:14.574" v="1198" actId="20577"/>
          <ac:spMkLst>
            <pc:docMk/>
            <pc:sldMk cId="1024394948" sldId="280"/>
            <ac:spMk id="9" creationId="{9717DF38-B1B1-FD40-2788-3304BA1334BC}"/>
          </ac:spMkLst>
        </pc:spChg>
        <pc:spChg chg="add del mod ord">
          <ac:chgData name="Neal Xu" userId="32e23efd-1286-4163-8279-25b4effc81f8" providerId="ADAL" clId="{08D49B49-10E9-4406-91D7-C4BE47066B2D}" dt="2022-12-06T08:35:22.479" v="858" actId="478"/>
          <ac:spMkLst>
            <pc:docMk/>
            <pc:sldMk cId="1024394948" sldId="280"/>
            <ac:spMk id="10" creationId="{B70F9306-3333-F48D-AA1A-AC87F23EB00E}"/>
          </ac:spMkLst>
        </pc:spChg>
        <pc:spChg chg="add del mod">
          <ac:chgData name="Neal Xu" userId="32e23efd-1286-4163-8279-25b4effc81f8" providerId="ADAL" clId="{08D49B49-10E9-4406-91D7-C4BE47066B2D}" dt="2022-12-06T08:36:13.753" v="865"/>
          <ac:spMkLst>
            <pc:docMk/>
            <pc:sldMk cId="1024394948" sldId="280"/>
            <ac:spMk id="14" creationId="{1B59145D-53A5-55F0-BC3F-27AFB92C8751}"/>
          </ac:spMkLst>
        </pc:spChg>
        <pc:spChg chg="add mod">
          <ac:chgData name="Neal Xu" userId="32e23efd-1286-4163-8279-25b4effc81f8" providerId="ADAL" clId="{08D49B49-10E9-4406-91D7-C4BE47066B2D}" dt="2022-12-06T09:25:59.113" v="3599"/>
          <ac:spMkLst>
            <pc:docMk/>
            <pc:sldMk cId="1024394948" sldId="280"/>
            <ac:spMk id="16" creationId="{347D8961-9B40-C138-341E-F6D11FBBE30F}"/>
          </ac:spMkLst>
        </pc:spChg>
        <pc:spChg chg="add mod">
          <ac:chgData name="Neal Xu" userId="32e23efd-1286-4163-8279-25b4effc81f8" providerId="ADAL" clId="{08D49B49-10E9-4406-91D7-C4BE47066B2D}" dt="2022-12-06T09:31:45.209" v="4374" actId="1076"/>
          <ac:spMkLst>
            <pc:docMk/>
            <pc:sldMk cId="1024394948" sldId="280"/>
            <ac:spMk id="25" creationId="{694ADAE0-9E2B-C276-3128-097088E7F64F}"/>
          </ac:spMkLst>
        </pc:spChg>
        <pc:grpChg chg="add mod">
          <ac:chgData name="Neal Xu" userId="32e23efd-1286-4163-8279-25b4effc81f8" providerId="ADAL" clId="{08D49B49-10E9-4406-91D7-C4BE47066B2D}" dt="2022-12-06T08:45:26.637" v="1249" actId="164"/>
          <ac:grpSpMkLst>
            <pc:docMk/>
            <pc:sldMk cId="1024394948" sldId="280"/>
            <ac:grpSpMk id="21" creationId="{74FB8922-D51F-E98D-846C-288402044E35}"/>
          </ac:grpSpMkLst>
        </pc:grpChg>
        <pc:grpChg chg="add mod">
          <ac:chgData name="Neal Xu" userId="32e23efd-1286-4163-8279-25b4effc81f8" providerId="ADAL" clId="{08D49B49-10E9-4406-91D7-C4BE47066B2D}" dt="2022-12-06T09:25:45.856" v="3597" actId="1076"/>
          <ac:grpSpMkLst>
            <pc:docMk/>
            <pc:sldMk cId="1024394948" sldId="280"/>
            <ac:grpSpMk id="22" creationId="{C9CFDE68-EE54-7E3B-DA0C-F6DEA8DB50D6}"/>
          </ac:grpSpMkLst>
        </pc:grpChg>
        <pc:picChg chg="add mod">
          <ac:chgData name="Neal Xu" userId="32e23efd-1286-4163-8279-25b4effc81f8" providerId="ADAL" clId="{08D49B49-10E9-4406-91D7-C4BE47066B2D}" dt="2022-12-06T08:46:11.922" v="1263" actId="164"/>
          <ac:picMkLst>
            <pc:docMk/>
            <pc:sldMk cId="1024394948" sldId="280"/>
            <ac:picMk id="7" creationId="{0D6DF212-8BE4-C9D0-5EEB-9A277C4F27EF}"/>
          </ac:picMkLst>
        </pc:picChg>
        <pc:picChg chg="add mod">
          <ac:chgData name="Neal Xu" userId="32e23efd-1286-4163-8279-25b4effc81f8" providerId="ADAL" clId="{08D49B49-10E9-4406-91D7-C4BE47066B2D}" dt="2022-12-06T08:46:11.922" v="1263" actId="164"/>
          <ac:picMkLst>
            <pc:docMk/>
            <pc:sldMk cId="1024394948" sldId="280"/>
            <ac:picMk id="10" creationId="{6CD68A52-7CC8-4662-9CF8-DE49C106555B}"/>
          </ac:picMkLst>
        </pc:picChg>
        <pc:picChg chg="add del mod ord">
          <ac:chgData name="Neal Xu" userId="32e23efd-1286-4163-8279-25b4effc81f8" providerId="ADAL" clId="{08D49B49-10E9-4406-91D7-C4BE47066B2D}" dt="2022-12-06T08:35:48.108" v="860" actId="21"/>
          <ac:picMkLst>
            <pc:docMk/>
            <pc:sldMk cId="1024394948" sldId="280"/>
            <ac:picMk id="12" creationId="{13536F92-5A34-9409-99D7-4EBE3EDA51EC}"/>
          </ac:picMkLst>
        </pc:picChg>
        <pc:picChg chg="add mod">
          <ac:chgData name="Neal Xu" userId="32e23efd-1286-4163-8279-25b4effc81f8" providerId="ADAL" clId="{08D49B49-10E9-4406-91D7-C4BE47066B2D}" dt="2022-12-06T08:46:11.922" v="1263" actId="164"/>
          <ac:picMkLst>
            <pc:docMk/>
            <pc:sldMk cId="1024394948" sldId="280"/>
            <ac:picMk id="12" creationId="{E1ECAA66-7ADB-C5B5-BC46-1D78791258AE}"/>
          </ac:picMkLst>
        </pc:picChg>
        <pc:picChg chg="add mod">
          <ac:chgData name="Neal Xu" userId="32e23efd-1286-4163-8279-25b4effc81f8" providerId="ADAL" clId="{08D49B49-10E9-4406-91D7-C4BE47066B2D}" dt="2022-12-06T08:46:11.922" v="1263" actId="164"/>
          <ac:picMkLst>
            <pc:docMk/>
            <pc:sldMk cId="1024394948" sldId="280"/>
            <ac:picMk id="14" creationId="{BE931DE9-EAA7-8146-EF79-3CA0107599FA}"/>
          </ac:picMkLst>
        </pc:picChg>
        <pc:picChg chg="add mod">
          <ac:chgData name="Neal Xu" userId="32e23efd-1286-4163-8279-25b4effc81f8" providerId="ADAL" clId="{08D49B49-10E9-4406-91D7-C4BE47066B2D}" dt="2022-12-06T08:36:18.336" v="866" actId="1076"/>
          <ac:picMkLst>
            <pc:docMk/>
            <pc:sldMk cId="1024394948" sldId="280"/>
            <ac:picMk id="15" creationId="{14F190C6-BC33-2D85-E0C4-81CF305B5CB4}"/>
          </ac:picMkLst>
        </pc:picChg>
        <pc:picChg chg="add mod">
          <ac:chgData name="Neal Xu" userId="32e23efd-1286-4163-8279-25b4effc81f8" providerId="ADAL" clId="{08D49B49-10E9-4406-91D7-C4BE47066B2D}" dt="2022-12-06T08:46:11.922" v="1263" actId="164"/>
          <ac:picMkLst>
            <pc:docMk/>
            <pc:sldMk cId="1024394948" sldId="280"/>
            <ac:picMk id="18" creationId="{615B9978-D902-8C94-0223-3E0A369DCFB0}"/>
          </ac:picMkLst>
        </pc:picChg>
        <pc:picChg chg="add mod">
          <ac:chgData name="Neal Xu" userId="32e23efd-1286-4163-8279-25b4effc81f8" providerId="ADAL" clId="{08D49B49-10E9-4406-91D7-C4BE47066B2D}" dt="2022-12-06T08:46:11.922" v="1263" actId="164"/>
          <ac:picMkLst>
            <pc:docMk/>
            <pc:sldMk cId="1024394948" sldId="280"/>
            <ac:picMk id="20" creationId="{608F1E2C-8274-C0C4-C245-D55B7D248ACF}"/>
          </ac:picMkLst>
        </pc:picChg>
        <pc:cxnChg chg="add mod">
          <ac:chgData name="Neal Xu" userId="32e23efd-1286-4163-8279-25b4effc81f8" providerId="ADAL" clId="{08D49B49-10E9-4406-91D7-C4BE47066B2D}" dt="2022-12-06T09:31:35.002" v="4372" actId="1076"/>
          <ac:cxnSpMkLst>
            <pc:docMk/>
            <pc:sldMk cId="1024394948" sldId="280"/>
            <ac:cxnSpMk id="24" creationId="{38142A82-EC30-1E39-59E9-35A31F5DF462}"/>
          </ac:cxnSpMkLst>
        </pc:cxnChg>
        <pc:cxnChg chg="add mod">
          <ac:chgData name="Neal Xu" userId="32e23efd-1286-4163-8279-25b4effc81f8" providerId="ADAL" clId="{08D49B49-10E9-4406-91D7-C4BE47066B2D}" dt="2022-12-06T09:31:47.901" v="4375" actId="1076"/>
          <ac:cxnSpMkLst>
            <pc:docMk/>
            <pc:sldMk cId="1024394948" sldId="280"/>
            <ac:cxnSpMk id="28" creationId="{07567D7E-CF78-9B68-DE3F-AFF4F45CA04E}"/>
          </ac:cxnSpMkLst>
        </pc:cxnChg>
      </pc:sldChg>
      <pc:sldChg chg="addSp delSp modSp new mod modClrScheme chgLayout">
        <pc:chgData name="Neal Xu" userId="32e23efd-1286-4163-8279-25b4effc81f8" providerId="ADAL" clId="{08D49B49-10E9-4406-91D7-C4BE47066B2D}" dt="2022-12-06T21:28:48.590" v="7376" actId="20577"/>
        <pc:sldMkLst>
          <pc:docMk/>
          <pc:sldMk cId="79300301" sldId="281"/>
        </pc:sldMkLst>
        <pc:spChg chg="mod ord">
          <ac:chgData name="Neal Xu" userId="32e23efd-1286-4163-8279-25b4effc81f8" providerId="ADAL" clId="{08D49B49-10E9-4406-91D7-C4BE47066B2D}" dt="2022-12-06T21:27:37.119" v="7302" actId="1076"/>
          <ac:spMkLst>
            <pc:docMk/>
            <pc:sldMk cId="79300301" sldId="281"/>
            <ac:spMk id="2" creationId="{5C2F1F24-7367-BEC0-908E-F5BD79FAEC70}"/>
          </ac:spMkLst>
        </pc:spChg>
        <pc:spChg chg="del mod ord">
          <ac:chgData name="Neal Xu" userId="32e23efd-1286-4163-8279-25b4effc81f8" providerId="ADAL" clId="{08D49B49-10E9-4406-91D7-C4BE47066B2D}" dt="2022-12-06T21:19:51.799" v="7017" actId="700"/>
          <ac:spMkLst>
            <pc:docMk/>
            <pc:sldMk cId="79300301" sldId="281"/>
            <ac:spMk id="3" creationId="{B307BB35-2A07-628B-E1F3-B4D94961C9D7}"/>
          </ac:spMkLst>
        </pc:spChg>
        <pc:spChg chg="del mod ord">
          <ac:chgData name="Neal Xu" userId="32e23efd-1286-4163-8279-25b4effc81f8" providerId="ADAL" clId="{08D49B49-10E9-4406-91D7-C4BE47066B2D}" dt="2022-12-06T21:19:51.799" v="7017" actId="700"/>
          <ac:spMkLst>
            <pc:docMk/>
            <pc:sldMk cId="79300301" sldId="281"/>
            <ac:spMk id="4" creationId="{6F2F4D6D-9233-CAFF-C0EF-B6A384F54608}"/>
          </ac:spMkLst>
        </pc:spChg>
        <pc:spChg chg="del mod ord">
          <ac:chgData name="Neal Xu" userId="32e23efd-1286-4163-8279-25b4effc81f8" providerId="ADAL" clId="{08D49B49-10E9-4406-91D7-C4BE47066B2D}" dt="2022-12-06T21:19:51.799" v="7017" actId="700"/>
          <ac:spMkLst>
            <pc:docMk/>
            <pc:sldMk cId="79300301" sldId="281"/>
            <ac:spMk id="5" creationId="{0195920F-EB54-4FF5-2F35-D47FB07B76DA}"/>
          </ac:spMkLst>
        </pc:spChg>
        <pc:spChg chg="del mod ord">
          <ac:chgData name="Neal Xu" userId="32e23efd-1286-4163-8279-25b4effc81f8" providerId="ADAL" clId="{08D49B49-10E9-4406-91D7-C4BE47066B2D}" dt="2022-12-06T21:19:51.799" v="7017" actId="700"/>
          <ac:spMkLst>
            <pc:docMk/>
            <pc:sldMk cId="79300301" sldId="281"/>
            <ac:spMk id="6" creationId="{FE74E470-E5C8-CA25-5A93-A96203EAD4BE}"/>
          </ac:spMkLst>
        </pc:spChg>
        <pc:spChg chg="del">
          <ac:chgData name="Neal Xu" userId="32e23efd-1286-4163-8279-25b4effc81f8" providerId="ADAL" clId="{08D49B49-10E9-4406-91D7-C4BE47066B2D}" dt="2022-12-06T21:19:51.799" v="7017" actId="700"/>
          <ac:spMkLst>
            <pc:docMk/>
            <pc:sldMk cId="79300301" sldId="281"/>
            <ac:spMk id="7" creationId="{423CF649-59A1-879F-D813-B3BA5F8FA11C}"/>
          </ac:spMkLst>
        </pc:spChg>
        <pc:spChg chg="del">
          <ac:chgData name="Neal Xu" userId="32e23efd-1286-4163-8279-25b4effc81f8" providerId="ADAL" clId="{08D49B49-10E9-4406-91D7-C4BE47066B2D}" dt="2022-12-06T21:19:51.799" v="7017" actId="700"/>
          <ac:spMkLst>
            <pc:docMk/>
            <pc:sldMk cId="79300301" sldId="281"/>
            <ac:spMk id="8" creationId="{8ED530CB-18B1-4419-8172-33F1EA02F0F0}"/>
          </ac:spMkLst>
        </pc:spChg>
        <pc:spChg chg="del mod ord">
          <ac:chgData name="Neal Xu" userId="32e23efd-1286-4163-8279-25b4effc81f8" providerId="ADAL" clId="{08D49B49-10E9-4406-91D7-C4BE47066B2D}" dt="2022-12-06T21:19:51.799" v="7017" actId="700"/>
          <ac:spMkLst>
            <pc:docMk/>
            <pc:sldMk cId="79300301" sldId="281"/>
            <ac:spMk id="9" creationId="{3213D16F-7F2E-7288-7CFB-A0EBA344BF14}"/>
          </ac:spMkLst>
        </pc:spChg>
        <pc:spChg chg="del">
          <ac:chgData name="Neal Xu" userId="32e23efd-1286-4163-8279-25b4effc81f8" providerId="ADAL" clId="{08D49B49-10E9-4406-91D7-C4BE47066B2D}" dt="2022-12-06T21:19:51.799" v="7017" actId="700"/>
          <ac:spMkLst>
            <pc:docMk/>
            <pc:sldMk cId="79300301" sldId="281"/>
            <ac:spMk id="10" creationId="{02E64179-72D5-F5E9-AC96-B1B02EA6DF92}"/>
          </ac:spMkLst>
        </pc:spChg>
        <pc:spChg chg="del">
          <ac:chgData name="Neal Xu" userId="32e23efd-1286-4163-8279-25b4effc81f8" providerId="ADAL" clId="{08D49B49-10E9-4406-91D7-C4BE47066B2D}" dt="2022-12-06T21:19:51.799" v="7017" actId="700"/>
          <ac:spMkLst>
            <pc:docMk/>
            <pc:sldMk cId="79300301" sldId="281"/>
            <ac:spMk id="11" creationId="{94CC05E8-44E2-D739-A059-8816CEAEF478}"/>
          </ac:spMkLst>
        </pc:spChg>
        <pc:spChg chg="del mod ord">
          <ac:chgData name="Neal Xu" userId="32e23efd-1286-4163-8279-25b4effc81f8" providerId="ADAL" clId="{08D49B49-10E9-4406-91D7-C4BE47066B2D}" dt="2022-12-06T21:19:51.799" v="7017" actId="700"/>
          <ac:spMkLst>
            <pc:docMk/>
            <pc:sldMk cId="79300301" sldId="281"/>
            <ac:spMk id="12" creationId="{7EADD750-B36A-AD85-D484-9FB9EF282434}"/>
          </ac:spMkLst>
        </pc:spChg>
        <pc:spChg chg="del">
          <ac:chgData name="Neal Xu" userId="32e23efd-1286-4163-8279-25b4effc81f8" providerId="ADAL" clId="{08D49B49-10E9-4406-91D7-C4BE47066B2D}" dt="2022-12-06T21:19:51.799" v="7017" actId="700"/>
          <ac:spMkLst>
            <pc:docMk/>
            <pc:sldMk cId="79300301" sldId="281"/>
            <ac:spMk id="13" creationId="{D93D0BCE-F486-5AE3-3B6C-14BE343338CF}"/>
          </ac:spMkLst>
        </pc:spChg>
        <pc:spChg chg="del">
          <ac:chgData name="Neal Xu" userId="32e23efd-1286-4163-8279-25b4effc81f8" providerId="ADAL" clId="{08D49B49-10E9-4406-91D7-C4BE47066B2D}" dt="2022-12-06T21:19:51.799" v="7017" actId="700"/>
          <ac:spMkLst>
            <pc:docMk/>
            <pc:sldMk cId="79300301" sldId="281"/>
            <ac:spMk id="14" creationId="{3082AB93-EECC-7591-5896-920792ABDD77}"/>
          </ac:spMkLst>
        </pc:spChg>
        <pc:spChg chg="mod ord">
          <ac:chgData name="Neal Xu" userId="32e23efd-1286-4163-8279-25b4effc81f8" providerId="ADAL" clId="{08D49B49-10E9-4406-91D7-C4BE47066B2D}" dt="2022-12-06T21:19:51.799" v="7017" actId="700"/>
          <ac:spMkLst>
            <pc:docMk/>
            <pc:sldMk cId="79300301" sldId="281"/>
            <ac:spMk id="15" creationId="{599ECB86-C47F-A731-D403-A46F35B3E420}"/>
          </ac:spMkLst>
        </pc:spChg>
        <pc:spChg chg="mod ord">
          <ac:chgData name="Neal Xu" userId="32e23efd-1286-4163-8279-25b4effc81f8" providerId="ADAL" clId="{08D49B49-10E9-4406-91D7-C4BE47066B2D}" dt="2022-12-06T21:19:51.799" v="7017" actId="700"/>
          <ac:spMkLst>
            <pc:docMk/>
            <pc:sldMk cId="79300301" sldId="281"/>
            <ac:spMk id="16" creationId="{47FA1B37-3FC3-5BA0-1292-AEB881259860}"/>
          </ac:spMkLst>
        </pc:spChg>
        <pc:spChg chg="mod ord">
          <ac:chgData name="Neal Xu" userId="32e23efd-1286-4163-8279-25b4effc81f8" providerId="ADAL" clId="{08D49B49-10E9-4406-91D7-C4BE47066B2D}" dt="2022-12-06T21:19:51.799" v="7017" actId="700"/>
          <ac:spMkLst>
            <pc:docMk/>
            <pc:sldMk cId="79300301" sldId="281"/>
            <ac:spMk id="17" creationId="{88AD4E96-B613-F22C-C478-7E4E62AA70B9}"/>
          </ac:spMkLst>
        </pc:spChg>
        <pc:spChg chg="add del mod ord">
          <ac:chgData name="Neal Xu" userId="32e23efd-1286-4163-8279-25b4effc81f8" providerId="ADAL" clId="{08D49B49-10E9-4406-91D7-C4BE47066B2D}" dt="2022-12-06T21:20:24.845" v="7020" actId="22"/>
          <ac:spMkLst>
            <pc:docMk/>
            <pc:sldMk cId="79300301" sldId="281"/>
            <ac:spMk id="18" creationId="{048030D8-0628-570A-3B75-68E20153D67C}"/>
          </ac:spMkLst>
        </pc:spChg>
        <pc:spChg chg="add del mod ord">
          <ac:chgData name="Neal Xu" userId="32e23efd-1286-4163-8279-25b4effc81f8" providerId="ADAL" clId="{08D49B49-10E9-4406-91D7-C4BE47066B2D}" dt="2022-12-06T21:21:25.099" v="7069"/>
          <ac:spMkLst>
            <pc:docMk/>
            <pc:sldMk cId="79300301" sldId="281"/>
            <ac:spMk id="19" creationId="{58F64033-F487-29A4-9AB5-BC1D0D36A55C}"/>
          </ac:spMkLst>
        </pc:spChg>
        <pc:spChg chg="add mod ord">
          <ac:chgData name="Neal Xu" userId="32e23efd-1286-4163-8279-25b4effc81f8" providerId="ADAL" clId="{08D49B49-10E9-4406-91D7-C4BE47066B2D}" dt="2022-12-06T21:22:15.445" v="7171" actId="20577"/>
          <ac:spMkLst>
            <pc:docMk/>
            <pc:sldMk cId="79300301" sldId="281"/>
            <ac:spMk id="20" creationId="{E9DFA28E-C6C2-215E-5144-0428965CF4E1}"/>
          </ac:spMkLst>
        </pc:spChg>
        <pc:spChg chg="add mod ord">
          <ac:chgData name="Neal Xu" userId="32e23efd-1286-4163-8279-25b4effc81f8" providerId="ADAL" clId="{08D49B49-10E9-4406-91D7-C4BE47066B2D}" dt="2022-12-06T21:21:32.441" v="7074" actId="20577"/>
          <ac:spMkLst>
            <pc:docMk/>
            <pc:sldMk cId="79300301" sldId="281"/>
            <ac:spMk id="21" creationId="{7CAD81E7-3524-70E6-8D24-CE8D9148A361}"/>
          </ac:spMkLst>
        </pc:spChg>
        <pc:spChg chg="add del mod ord">
          <ac:chgData name="Neal Xu" userId="32e23efd-1286-4163-8279-25b4effc81f8" providerId="ADAL" clId="{08D49B49-10E9-4406-91D7-C4BE47066B2D}" dt="2022-12-06T21:25:23.284" v="7199" actId="22"/>
          <ac:spMkLst>
            <pc:docMk/>
            <pc:sldMk cId="79300301" sldId="281"/>
            <ac:spMk id="22" creationId="{280EAFD9-E94B-D87F-69B2-30E53DF6561D}"/>
          </ac:spMkLst>
        </pc:spChg>
        <pc:spChg chg="add mod ord">
          <ac:chgData name="Neal Xu" userId="32e23efd-1286-4163-8279-25b4effc81f8" providerId="ADAL" clId="{08D49B49-10E9-4406-91D7-C4BE47066B2D}" dt="2022-12-06T21:27:54.370" v="7306" actId="1076"/>
          <ac:spMkLst>
            <pc:docMk/>
            <pc:sldMk cId="79300301" sldId="281"/>
            <ac:spMk id="23" creationId="{2C537E84-A2F6-C300-FB6F-EC5B342E794D}"/>
          </ac:spMkLst>
        </pc:spChg>
        <pc:spChg chg="add del mod">
          <ac:chgData name="Neal Xu" userId="32e23efd-1286-4163-8279-25b4effc81f8" providerId="ADAL" clId="{08D49B49-10E9-4406-91D7-C4BE47066B2D}" dt="2022-12-06T21:21:42.620" v="7075" actId="22"/>
          <ac:spMkLst>
            <pc:docMk/>
            <pc:sldMk cId="79300301" sldId="281"/>
            <ac:spMk id="29" creationId="{D64D73A6-3F20-A12B-0048-155EFF6547C4}"/>
          </ac:spMkLst>
        </pc:spChg>
        <pc:spChg chg="add mod">
          <ac:chgData name="Neal Xu" userId="32e23efd-1286-4163-8279-25b4effc81f8" providerId="ADAL" clId="{08D49B49-10E9-4406-91D7-C4BE47066B2D}" dt="2022-12-06T21:28:48.590" v="7376" actId="20577"/>
          <ac:spMkLst>
            <pc:docMk/>
            <pc:sldMk cId="79300301" sldId="281"/>
            <ac:spMk id="35" creationId="{4E90D1C2-6981-962C-7BFF-40B82F8BDCC1}"/>
          </ac:spMkLst>
        </pc:spChg>
        <pc:picChg chg="add del">
          <ac:chgData name="Neal Xu" userId="32e23efd-1286-4163-8279-25b4effc81f8" providerId="ADAL" clId="{08D49B49-10E9-4406-91D7-C4BE47066B2D}" dt="2022-12-06T21:20:24.061" v="7019" actId="22"/>
          <ac:picMkLst>
            <pc:docMk/>
            <pc:sldMk cId="79300301" sldId="281"/>
            <ac:picMk id="25" creationId="{98F1F0FD-873F-B04C-8584-9D66295AB3AC}"/>
          </ac:picMkLst>
        </pc:picChg>
        <pc:picChg chg="add del mod ord">
          <ac:chgData name="Neal Xu" userId="32e23efd-1286-4163-8279-25b4effc81f8" providerId="ADAL" clId="{08D49B49-10E9-4406-91D7-C4BE47066B2D}" dt="2022-12-06T21:21:23.908" v="7068" actId="21"/>
          <ac:picMkLst>
            <pc:docMk/>
            <pc:sldMk cId="79300301" sldId="281"/>
            <ac:picMk id="27" creationId="{A7880803-483B-91B9-E18C-543AF71147F1}"/>
          </ac:picMkLst>
        </pc:picChg>
        <pc:picChg chg="add mod">
          <ac:chgData name="Neal Xu" userId="32e23efd-1286-4163-8279-25b4effc81f8" providerId="ADAL" clId="{08D49B49-10E9-4406-91D7-C4BE47066B2D}" dt="2022-12-06T21:27:33.844" v="7300" actId="1076"/>
          <ac:picMkLst>
            <pc:docMk/>
            <pc:sldMk cId="79300301" sldId="281"/>
            <ac:picMk id="30" creationId="{5C640F5D-4BDF-96BB-D25B-30DDA9E15377}"/>
          </ac:picMkLst>
        </pc:picChg>
        <pc:picChg chg="add mod ord">
          <ac:chgData name="Neal Xu" userId="32e23efd-1286-4163-8279-25b4effc81f8" providerId="ADAL" clId="{08D49B49-10E9-4406-91D7-C4BE47066B2D}" dt="2022-12-06T21:21:42.620" v="7075" actId="22"/>
          <ac:picMkLst>
            <pc:docMk/>
            <pc:sldMk cId="79300301" sldId="281"/>
            <ac:picMk id="32" creationId="{4980274D-3D21-F956-4B6F-048F21C9C4D8}"/>
          </ac:picMkLst>
        </pc:picChg>
        <pc:picChg chg="add mod ord">
          <ac:chgData name="Neal Xu" userId="32e23efd-1286-4163-8279-25b4effc81f8" providerId="ADAL" clId="{08D49B49-10E9-4406-91D7-C4BE47066B2D}" dt="2022-12-06T21:27:57.593" v="7307" actId="1076"/>
          <ac:picMkLst>
            <pc:docMk/>
            <pc:sldMk cId="79300301" sldId="281"/>
            <ac:picMk id="34" creationId="{EDBA4ADA-ED70-FF50-8566-046CCDC239EC}"/>
          </ac:picMkLst>
        </pc:picChg>
        <pc:picChg chg="add del mod">
          <ac:chgData name="Neal Xu" userId="32e23efd-1286-4163-8279-25b4effc81f8" providerId="ADAL" clId="{08D49B49-10E9-4406-91D7-C4BE47066B2D}" dt="2022-12-06T21:28:18.294" v="7311" actId="478"/>
          <ac:picMkLst>
            <pc:docMk/>
            <pc:sldMk cId="79300301" sldId="281"/>
            <ac:picMk id="36" creationId="{81547820-F0DB-DFA2-2CFE-F1622069D76B}"/>
          </ac:picMkLst>
        </pc:picChg>
        <pc:picChg chg="add mod">
          <ac:chgData name="Neal Xu" userId="32e23efd-1286-4163-8279-25b4effc81f8" providerId="ADAL" clId="{08D49B49-10E9-4406-91D7-C4BE47066B2D}" dt="2022-12-06T21:28:20.870" v="7312" actId="1076"/>
          <ac:picMkLst>
            <pc:docMk/>
            <pc:sldMk cId="79300301" sldId="281"/>
            <ac:picMk id="38" creationId="{E40C9488-0FCF-1E22-767C-B967735F9449}"/>
          </ac:picMkLst>
        </pc:picChg>
      </pc:sldChg>
      <pc:sldChg chg="new del">
        <pc:chgData name="Neal Xu" userId="32e23efd-1286-4163-8279-25b4effc81f8" providerId="ADAL" clId="{08D49B49-10E9-4406-91D7-C4BE47066B2D}" dt="2022-12-06T09:11:27.005" v="2926" actId="680"/>
        <pc:sldMkLst>
          <pc:docMk/>
          <pc:sldMk cId="295887412" sldId="281"/>
        </pc:sldMkLst>
      </pc:sldChg>
      <pc:sldChg chg="addSp delSp modSp new mod modClrScheme chgLayout">
        <pc:chgData name="Neal Xu" userId="32e23efd-1286-4163-8279-25b4effc81f8" providerId="ADAL" clId="{08D49B49-10E9-4406-91D7-C4BE47066B2D}" dt="2022-12-06T22:30:40.730" v="9212" actId="313"/>
        <pc:sldMkLst>
          <pc:docMk/>
          <pc:sldMk cId="4030888642" sldId="282"/>
        </pc:sldMkLst>
        <pc:spChg chg="del mod ord">
          <ac:chgData name="Neal Xu" userId="32e23efd-1286-4163-8279-25b4effc81f8" providerId="ADAL" clId="{08D49B49-10E9-4406-91D7-C4BE47066B2D}" dt="2022-12-06T22:24:30.671" v="8854" actId="700"/>
          <ac:spMkLst>
            <pc:docMk/>
            <pc:sldMk cId="4030888642" sldId="282"/>
            <ac:spMk id="2" creationId="{4F220FE8-3874-90D8-3E2F-CFFEB97FB342}"/>
          </ac:spMkLst>
        </pc:spChg>
        <pc:spChg chg="del mod ord">
          <ac:chgData name="Neal Xu" userId="32e23efd-1286-4163-8279-25b4effc81f8" providerId="ADAL" clId="{08D49B49-10E9-4406-91D7-C4BE47066B2D}" dt="2022-12-06T22:24:30.671" v="8854" actId="700"/>
          <ac:spMkLst>
            <pc:docMk/>
            <pc:sldMk cId="4030888642" sldId="282"/>
            <ac:spMk id="3" creationId="{E8DC8991-F361-3B6B-176D-FD9270FC3E52}"/>
          </ac:spMkLst>
        </pc:spChg>
        <pc:spChg chg="mod ord">
          <ac:chgData name="Neal Xu" userId="32e23efd-1286-4163-8279-25b4effc81f8" providerId="ADAL" clId="{08D49B49-10E9-4406-91D7-C4BE47066B2D}" dt="2022-12-06T22:24:38.663" v="8855" actId="700"/>
          <ac:spMkLst>
            <pc:docMk/>
            <pc:sldMk cId="4030888642" sldId="282"/>
            <ac:spMk id="4" creationId="{7F4359EE-26F9-B1F7-4CED-51BD37299EED}"/>
          </ac:spMkLst>
        </pc:spChg>
        <pc:spChg chg="mod ord">
          <ac:chgData name="Neal Xu" userId="32e23efd-1286-4163-8279-25b4effc81f8" providerId="ADAL" clId="{08D49B49-10E9-4406-91D7-C4BE47066B2D}" dt="2022-12-06T22:24:38.663" v="8855" actId="700"/>
          <ac:spMkLst>
            <pc:docMk/>
            <pc:sldMk cId="4030888642" sldId="282"/>
            <ac:spMk id="5" creationId="{BA3B5F82-CFC9-D539-D4CA-7B6F9BF81153}"/>
          </ac:spMkLst>
        </pc:spChg>
        <pc:spChg chg="mod ord">
          <ac:chgData name="Neal Xu" userId="32e23efd-1286-4163-8279-25b4effc81f8" providerId="ADAL" clId="{08D49B49-10E9-4406-91D7-C4BE47066B2D}" dt="2022-12-06T22:24:38.663" v="8855" actId="700"/>
          <ac:spMkLst>
            <pc:docMk/>
            <pc:sldMk cId="4030888642" sldId="282"/>
            <ac:spMk id="6" creationId="{AE0713A0-0C29-8C05-4FA3-A515938DA028}"/>
          </ac:spMkLst>
        </pc:spChg>
        <pc:spChg chg="add del mod ord">
          <ac:chgData name="Neal Xu" userId="32e23efd-1286-4163-8279-25b4effc81f8" providerId="ADAL" clId="{08D49B49-10E9-4406-91D7-C4BE47066B2D}" dt="2022-12-06T22:24:38.663" v="8855" actId="700"/>
          <ac:spMkLst>
            <pc:docMk/>
            <pc:sldMk cId="4030888642" sldId="282"/>
            <ac:spMk id="7" creationId="{EBED580C-5D44-C6B6-1951-0871DB64CAD3}"/>
          </ac:spMkLst>
        </pc:spChg>
        <pc:spChg chg="add del mod ord">
          <ac:chgData name="Neal Xu" userId="32e23efd-1286-4163-8279-25b4effc81f8" providerId="ADAL" clId="{08D49B49-10E9-4406-91D7-C4BE47066B2D}" dt="2022-12-06T22:24:38.663" v="8855" actId="700"/>
          <ac:spMkLst>
            <pc:docMk/>
            <pc:sldMk cId="4030888642" sldId="282"/>
            <ac:spMk id="8" creationId="{5FA1B716-A9A3-7FA5-8ACD-4EE94BDBB81C}"/>
          </ac:spMkLst>
        </pc:spChg>
        <pc:spChg chg="add mod ord">
          <ac:chgData name="Neal Xu" userId="32e23efd-1286-4163-8279-25b4effc81f8" providerId="ADAL" clId="{08D49B49-10E9-4406-91D7-C4BE47066B2D}" dt="2022-12-06T22:24:54.789" v="8874" actId="20577"/>
          <ac:spMkLst>
            <pc:docMk/>
            <pc:sldMk cId="4030888642" sldId="282"/>
            <ac:spMk id="9" creationId="{8F38DFCA-6315-D15B-ADEB-3EA911B3A5D1}"/>
          </ac:spMkLst>
        </pc:spChg>
        <pc:spChg chg="add mod ord">
          <ac:chgData name="Neal Xu" userId="32e23efd-1286-4163-8279-25b4effc81f8" providerId="ADAL" clId="{08D49B49-10E9-4406-91D7-C4BE47066B2D}" dt="2022-12-06T22:30:40.730" v="9212" actId="313"/>
          <ac:spMkLst>
            <pc:docMk/>
            <pc:sldMk cId="4030888642" sldId="282"/>
            <ac:spMk id="10" creationId="{AFF371EB-4498-A649-E023-2A4A8D1048EC}"/>
          </ac:spMkLst>
        </pc:spChg>
        <pc:spChg chg="add mod ord">
          <ac:chgData name="Neal Xu" userId="32e23efd-1286-4163-8279-25b4effc81f8" providerId="ADAL" clId="{08D49B49-10E9-4406-91D7-C4BE47066B2D}" dt="2022-12-06T22:30:33.775" v="9208" actId="207"/>
          <ac:spMkLst>
            <pc:docMk/>
            <pc:sldMk cId="4030888642" sldId="282"/>
            <ac:spMk id="11" creationId="{14A975BB-5E14-2F53-6336-CB8E0FF5B129}"/>
          </ac:spMkLst>
        </pc:spChg>
        <pc:spChg chg="add del mod ord">
          <ac:chgData name="Neal Xu" userId="32e23efd-1286-4163-8279-25b4effc81f8" providerId="ADAL" clId="{08D49B49-10E9-4406-91D7-C4BE47066B2D}" dt="2022-12-06T22:25:10.106" v="8880" actId="478"/>
          <ac:spMkLst>
            <pc:docMk/>
            <pc:sldMk cId="4030888642" sldId="282"/>
            <ac:spMk id="12" creationId="{FBBBE813-10FD-1EBA-1BA8-7CA93A80BCB1}"/>
          </ac:spMkLst>
        </pc:spChg>
        <pc:spChg chg="add del mod ord">
          <ac:chgData name="Neal Xu" userId="32e23efd-1286-4163-8279-25b4effc81f8" providerId="ADAL" clId="{08D49B49-10E9-4406-91D7-C4BE47066B2D}" dt="2022-12-06T22:26:59.656" v="8991" actId="478"/>
          <ac:spMkLst>
            <pc:docMk/>
            <pc:sldMk cId="4030888642" sldId="282"/>
            <ac:spMk id="13" creationId="{90070282-78AA-035B-A7FE-903DE42A890B}"/>
          </ac:spMkLst>
        </pc:spChg>
        <pc:picChg chg="add del mod">
          <ac:chgData name="Neal Xu" userId="32e23efd-1286-4163-8279-25b4effc81f8" providerId="ADAL" clId="{08D49B49-10E9-4406-91D7-C4BE47066B2D}" dt="2022-12-06T22:28:10.031" v="9078" actId="478"/>
          <ac:picMkLst>
            <pc:docMk/>
            <pc:sldMk cId="4030888642" sldId="282"/>
            <ac:picMk id="15" creationId="{D782FCD1-D651-8BFF-AD09-C3288E88A2AA}"/>
          </ac:picMkLst>
        </pc:picChg>
        <pc:picChg chg="add mod">
          <ac:chgData name="Neal Xu" userId="32e23efd-1286-4163-8279-25b4effc81f8" providerId="ADAL" clId="{08D49B49-10E9-4406-91D7-C4BE47066B2D}" dt="2022-12-06T22:29:33.827" v="9080" actId="1076"/>
          <ac:picMkLst>
            <pc:docMk/>
            <pc:sldMk cId="4030888642" sldId="282"/>
            <ac:picMk id="17" creationId="{6455C831-9835-327C-9F3F-5DDB0D640EDB}"/>
          </ac:picMkLst>
        </pc:picChg>
      </pc:sldChg>
      <pc:sldMasterChg chg="modSldLayout">
        <pc:chgData name="Neal Xu" userId="32e23efd-1286-4163-8279-25b4effc81f8" providerId="ADAL" clId="{08D49B49-10E9-4406-91D7-C4BE47066B2D}" dt="2022-12-06T09:11:35.168" v="2928"/>
        <pc:sldMasterMkLst>
          <pc:docMk/>
          <pc:sldMasterMk cId="1270716533" sldId="2147483667"/>
        </pc:sldMasterMkLst>
        <pc:sldLayoutChg chg="addSp">
          <pc:chgData name="Neal Xu" userId="32e23efd-1286-4163-8279-25b4effc81f8" providerId="ADAL" clId="{08D49B49-10E9-4406-91D7-C4BE47066B2D}" dt="2022-12-06T09:11:35.168" v="2928"/>
          <pc:sldLayoutMkLst>
            <pc:docMk/>
            <pc:sldMasterMk cId="1270716533" sldId="2147483667"/>
            <pc:sldLayoutMk cId="2248399530" sldId="2147483668"/>
          </pc:sldLayoutMkLst>
          <pc:spChg chg="add">
            <ac:chgData name="Neal Xu" userId="32e23efd-1286-4163-8279-25b4effc81f8" providerId="ADAL" clId="{08D49B49-10E9-4406-91D7-C4BE47066B2D}" dt="2022-12-06T09:11:35.168" v="2928"/>
            <ac:spMkLst>
              <pc:docMk/>
              <pc:sldMasterMk cId="1270716533" sldId="2147483667"/>
              <pc:sldLayoutMk cId="2248399530" sldId="2147483668"/>
              <ac:spMk id="7" creationId="{2512C2C8-83C3-FE00-5F1B-BCF1325A8427}"/>
            </ac:spMkLst>
          </pc:spChg>
          <pc:spChg chg="add">
            <ac:chgData name="Neal Xu" userId="32e23efd-1286-4163-8279-25b4effc81f8" providerId="ADAL" clId="{08D49B49-10E9-4406-91D7-C4BE47066B2D}" dt="2022-12-06T09:11:35.168" v="2928"/>
            <ac:spMkLst>
              <pc:docMk/>
              <pc:sldMasterMk cId="1270716533" sldId="2147483667"/>
              <pc:sldLayoutMk cId="2248399530" sldId="2147483668"/>
              <ac:spMk id="8" creationId="{7F5D4116-6AE2-EB65-2ACE-4457A24E7C1D}"/>
            </ac:spMkLst>
          </pc:spChg>
          <pc:spChg chg="add">
            <ac:chgData name="Neal Xu" userId="32e23efd-1286-4163-8279-25b4effc81f8" providerId="ADAL" clId="{08D49B49-10E9-4406-91D7-C4BE47066B2D}" dt="2022-12-06T09:11:35.168" v="2928"/>
            <ac:spMkLst>
              <pc:docMk/>
              <pc:sldMasterMk cId="1270716533" sldId="2147483667"/>
              <pc:sldLayoutMk cId="2248399530" sldId="2147483668"/>
              <ac:spMk id="9" creationId="{B176BE53-379E-D468-EAEF-D0505A310888}"/>
            </ac:spMkLst>
          </pc:spChg>
          <pc:spChg chg="add">
            <ac:chgData name="Neal Xu" userId="32e23efd-1286-4163-8279-25b4effc81f8" providerId="ADAL" clId="{08D49B49-10E9-4406-91D7-C4BE47066B2D}" dt="2022-12-06T09:11:35.168" v="2928"/>
            <ac:spMkLst>
              <pc:docMk/>
              <pc:sldMasterMk cId="1270716533" sldId="2147483667"/>
              <pc:sldLayoutMk cId="2248399530" sldId="2147483668"/>
              <ac:spMk id="10" creationId="{C3830EA8-D1CA-8332-88CC-9DD9FD47B06D}"/>
            </ac:spMkLst>
          </pc:spChg>
          <pc:spChg chg="add">
            <ac:chgData name="Neal Xu" userId="32e23efd-1286-4163-8279-25b4effc81f8" providerId="ADAL" clId="{08D49B49-10E9-4406-91D7-C4BE47066B2D}" dt="2022-12-06T09:11:35.168" v="2928"/>
            <ac:spMkLst>
              <pc:docMk/>
              <pc:sldMasterMk cId="1270716533" sldId="2147483667"/>
              <pc:sldLayoutMk cId="2248399530" sldId="2147483668"/>
              <ac:spMk id="14" creationId="{21F16574-642B-9EDD-305A-1F2D7FEB79B4}"/>
            </ac:spMkLst>
          </pc:spChg>
          <pc:spChg chg="add">
            <ac:chgData name="Neal Xu" userId="32e23efd-1286-4163-8279-25b4effc81f8" providerId="ADAL" clId="{08D49B49-10E9-4406-91D7-C4BE47066B2D}" dt="2022-12-06T09:11:35.168" v="2928"/>
            <ac:spMkLst>
              <pc:docMk/>
              <pc:sldMasterMk cId="1270716533" sldId="2147483667"/>
              <pc:sldLayoutMk cId="2248399530" sldId="2147483668"/>
              <ac:spMk id="15" creationId="{0AF675FA-8E18-ACDA-4F3B-D640C74D708E}"/>
            </ac:spMkLst>
          </pc:spChg>
          <pc:grpChg chg="add">
            <ac:chgData name="Neal Xu" userId="32e23efd-1286-4163-8279-25b4effc81f8" providerId="ADAL" clId="{08D49B49-10E9-4406-91D7-C4BE47066B2D}" dt="2022-12-06T09:11:35.168" v="2928"/>
            <ac:grpSpMkLst>
              <pc:docMk/>
              <pc:sldMasterMk cId="1270716533" sldId="2147483667"/>
              <pc:sldLayoutMk cId="2248399530" sldId="2147483668"/>
              <ac:grpSpMk id="11" creationId="{940761A2-303B-4718-9A7D-037908388C2C}"/>
            </ac:grpSpMkLst>
          </pc:grpChg>
        </pc:sldLayoutChg>
        <pc:sldLayoutChg chg="addSp">
          <pc:chgData name="Neal Xu" userId="32e23efd-1286-4163-8279-25b4effc81f8" providerId="ADAL" clId="{08D49B49-10E9-4406-91D7-C4BE47066B2D}" dt="2022-12-06T09:11:35.168" v="2928"/>
          <pc:sldLayoutMkLst>
            <pc:docMk/>
            <pc:sldMasterMk cId="1270716533" sldId="2147483667"/>
            <pc:sldLayoutMk cId="3952362615" sldId="2147483669"/>
          </pc:sldLayoutMkLst>
          <pc:spChg chg="add">
            <ac:chgData name="Neal Xu" userId="32e23efd-1286-4163-8279-25b4effc81f8" providerId="ADAL" clId="{08D49B49-10E9-4406-91D7-C4BE47066B2D}" dt="2022-12-06T09:11:35.168" v="2928"/>
            <ac:spMkLst>
              <pc:docMk/>
              <pc:sldMasterMk cId="1270716533" sldId="2147483667"/>
              <pc:sldLayoutMk cId="3952362615" sldId="2147483669"/>
              <ac:spMk id="7" creationId="{7598ADCC-A870-AEA0-F203-585223EA599B}"/>
            </ac:spMkLst>
          </pc:spChg>
          <pc:spChg chg="add">
            <ac:chgData name="Neal Xu" userId="32e23efd-1286-4163-8279-25b4effc81f8" providerId="ADAL" clId="{08D49B49-10E9-4406-91D7-C4BE47066B2D}" dt="2022-12-06T09:11:35.168" v="2928"/>
            <ac:spMkLst>
              <pc:docMk/>
              <pc:sldMasterMk cId="1270716533" sldId="2147483667"/>
              <pc:sldLayoutMk cId="3952362615" sldId="2147483669"/>
              <ac:spMk id="8" creationId="{90B72F14-63BF-5FFB-C5F1-DC131974585E}"/>
            </ac:spMkLst>
          </pc:spChg>
          <pc:spChg chg="add">
            <ac:chgData name="Neal Xu" userId="32e23efd-1286-4163-8279-25b4effc81f8" providerId="ADAL" clId="{08D49B49-10E9-4406-91D7-C4BE47066B2D}" dt="2022-12-06T09:11:35.168" v="2928"/>
            <ac:spMkLst>
              <pc:docMk/>
              <pc:sldMasterMk cId="1270716533" sldId="2147483667"/>
              <pc:sldLayoutMk cId="3952362615" sldId="2147483669"/>
              <ac:spMk id="9" creationId="{0E063A4E-A8BE-11D4-88CD-2C9E8083707C}"/>
            </ac:spMkLst>
          </pc:spChg>
          <pc:grpChg chg="add">
            <ac:chgData name="Neal Xu" userId="32e23efd-1286-4163-8279-25b4effc81f8" providerId="ADAL" clId="{08D49B49-10E9-4406-91D7-C4BE47066B2D}" dt="2022-12-06T09:11:35.168" v="2928"/>
            <ac:grpSpMkLst>
              <pc:docMk/>
              <pc:sldMasterMk cId="1270716533" sldId="2147483667"/>
              <pc:sldLayoutMk cId="3952362615" sldId="2147483669"/>
              <ac:grpSpMk id="10" creationId="{C93052CD-3718-7590-3204-5C3FF1A853D3}"/>
            </ac:grpSpMkLst>
          </pc:grpChg>
        </pc:sldLayoutChg>
        <pc:sldLayoutChg chg="addSp">
          <pc:chgData name="Neal Xu" userId="32e23efd-1286-4163-8279-25b4effc81f8" providerId="ADAL" clId="{08D49B49-10E9-4406-91D7-C4BE47066B2D}" dt="2022-12-06T09:11:35.168" v="2928"/>
          <pc:sldLayoutMkLst>
            <pc:docMk/>
            <pc:sldMasterMk cId="1270716533" sldId="2147483667"/>
            <pc:sldLayoutMk cId="2931243207" sldId="2147483670"/>
          </pc:sldLayoutMkLst>
          <pc:spChg chg="add">
            <ac:chgData name="Neal Xu" userId="32e23efd-1286-4163-8279-25b4effc81f8" providerId="ADAL" clId="{08D49B49-10E9-4406-91D7-C4BE47066B2D}" dt="2022-12-06T09:11:35.168" v="2928"/>
            <ac:spMkLst>
              <pc:docMk/>
              <pc:sldMasterMk cId="1270716533" sldId="2147483667"/>
              <pc:sldLayoutMk cId="2931243207" sldId="2147483670"/>
              <ac:spMk id="7" creationId="{318C1D7D-6FCF-E65D-4FB3-8FC798BB575A}"/>
            </ac:spMkLst>
          </pc:spChg>
          <pc:spChg chg="add">
            <ac:chgData name="Neal Xu" userId="32e23efd-1286-4163-8279-25b4effc81f8" providerId="ADAL" clId="{08D49B49-10E9-4406-91D7-C4BE47066B2D}" dt="2022-12-06T09:11:35.168" v="2928"/>
            <ac:spMkLst>
              <pc:docMk/>
              <pc:sldMasterMk cId="1270716533" sldId="2147483667"/>
              <pc:sldLayoutMk cId="2931243207" sldId="2147483670"/>
              <ac:spMk id="8" creationId="{F708F69C-0B75-DEE7-839D-97BF6FEB6884}"/>
            </ac:spMkLst>
          </pc:spChg>
          <pc:spChg chg="add">
            <ac:chgData name="Neal Xu" userId="32e23efd-1286-4163-8279-25b4effc81f8" providerId="ADAL" clId="{08D49B49-10E9-4406-91D7-C4BE47066B2D}" dt="2022-12-06T09:11:35.168" v="2928"/>
            <ac:spMkLst>
              <pc:docMk/>
              <pc:sldMasterMk cId="1270716533" sldId="2147483667"/>
              <pc:sldLayoutMk cId="2931243207" sldId="2147483670"/>
              <ac:spMk id="9" creationId="{6E22DC4D-6FAA-CC9F-9439-F979D86E2856}"/>
            </ac:spMkLst>
          </pc:spChg>
          <pc:spChg chg="add">
            <ac:chgData name="Neal Xu" userId="32e23efd-1286-4163-8279-25b4effc81f8" providerId="ADAL" clId="{08D49B49-10E9-4406-91D7-C4BE47066B2D}" dt="2022-12-06T09:11:35.168" v="2928"/>
            <ac:spMkLst>
              <pc:docMk/>
              <pc:sldMasterMk cId="1270716533" sldId="2147483667"/>
              <pc:sldLayoutMk cId="2931243207" sldId="2147483670"/>
              <ac:spMk id="10" creationId="{F8508AA5-CA60-DE06-4511-E8DF160D06EC}"/>
            </ac:spMkLst>
          </pc:spChg>
        </pc:sldLayoutChg>
      </pc:sldMasterChg>
      <pc:sldMasterChg chg="modSldLayout">
        <pc:chgData name="Neal Xu" userId="32e23efd-1286-4163-8279-25b4effc81f8" providerId="ADAL" clId="{08D49B49-10E9-4406-91D7-C4BE47066B2D}" dt="2022-12-06T09:11:02.440" v="2919"/>
        <pc:sldMasterMkLst>
          <pc:docMk/>
          <pc:sldMasterMk cId="1439443003" sldId="2147483667"/>
        </pc:sldMasterMkLst>
        <pc:sldLayoutChg chg="addSp">
          <pc:chgData name="Neal Xu" userId="32e23efd-1286-4163-8279-25b4effc81f8" providerId="ADAL" clId="{08D49B49-10E9-4406-91D7-C4BE47066B2D}" dt="2022-12-06T09:11:02.440" v="2919"/>
          <pc:sldLayoutMkLst>
            <pc:docMk/>
            <pc:sldMasterMk cId="1439443003" sldId="2147483667"/>
            <pc:sldLayoutMk cId="1833072505" sldId="2147483668"/>
          </pc:sldLayoutMkLst>
          <pc:spChg chg="add">
            <ac:chgData name="Neal Xu" userId="32e23efd-1286-4163-8279-25b4effc81f8" providerId="ADAL" clId="{08D49B49-10E9-4406-91D7-C4BE47066B2D}" dt="2022-12-06T09:11:02.440" v="2919"/>
            <ac:spMkLst>
              <pc:docMk/>
              <pc:sldMasterMk cId="1439443003" sldId="2147483667"/>
              <pc:sldLayoutMk cId="1833072505" sldId="2147483668"/>
              <ac:spMk id="7" creationId="{3C6C2DBF-59DC-CF51-F75B-4EC9605ECB1B}"/>
            </ac:spMkLst>
          </pc:spChg>
          <pc:spChg chg="add">
            <ac:chgData name="Neal Xu" userId="32e23efd-1286-4163-8279-25b4effc81f8" providerId="ADAL" clId="{08D49B49-10E9-4406-91D7-C4BE47066B2D}" dt="2022-12-06T09:11:02.440" v="2919"/>
            <ac:spMkLst>
              <pc:docMk/>
              <pc:sldMasterMk cId="1439443003" sldId="2147483667"/>
              <pc:sldLayoutMk cId="1833072505" sldId="2147483668"/>
              <ac:spMk id="8" creationId="{0590A0FA-5368-2BB3-B380-103951402691}"/>
            </ac:spMkLst>
          </pc:spChg>
          <pc:spChg chg="add">
            <ac:chgData name="Neal Xu" userId="32e23efd-1286-4163-8279-25b4effc81f8" providerId="ADAL" clId="{08D49B49-10E9-4406-91D7-C4BE47066B2D}" dt="2022-12-06T09:11:02.440" v="2919"/>
            <ac:spMkLst>
              <pc:docMk/>
              <pc:sldMasterMk cId="1439443003" sldId="2147483667"/>
              <pc:sldLayoutMk cId="1833072505" sldId="2147483668"/>
              <ac:spMk id="9" creationId="{C111948C-BBBF-C3A6-8D4F-3675A0168F73}"/>
            </ac:spMkLst>
          </pc:spChg>
          <pc:spChg chg="add">
            <ac:chgData name="Neal Xu" userId="32e23efd-1286-4163-8279-25b4effc81f8" providerId="ADAL" clId="{08D49B49-10E9-4406-91D7-C4BE47066B2D}" dt="2022-12-06T09:11:02.440" v="2919"/>
            <ac:spMkLst>
              <pc:docMk/>
              <pc:sldMasterMk cId="1439443003" sldId="2147483667"/>
              <pc:sldLayoutMk cId="1833072505" sldId="2147483668"/>
              <ac:spMk id="10" creationId="{6DE937DF-F282-5B8D-67E2-27F4902CCBC6}"/>
            </ac:spMkLst>
          </pc:spChg>
          <pc:spChg chg="add">
            <ac:chgData name="Neal Xu" userId="32e23efd-1286-4163-8279-25b4effc81f8" providerId="ADAL" clId="{08D49B49-10E9-4406-91D7-C4BE47066B2D}" dt="2022-12-06T09:11:02.440" v="2919"/>
            <ac:spMkLst>
              <pc:docMk/>
              <pc:sldMasterMk cId="1439443003" sldId="2147483667"/>
              <pc:sldLayoutMk cId="1833072505" sldId="2147483668"/>
              <ac:spMk id="14" creationId="{BC17908F-1B79-240B-E825-BC357EBDFCB4}"/>
            </ac:spMkLst>
          </pc:spChg>
          <pc:spChg chg="add">
            <ac:chgData name="Neal Xu" userId="32e23efd-1286-4163-8279-25b4effc81f8" providerId="ADAL" clId="{08D49B49-10E9-4406-91D7-C4BE47066B2D}" dt="2022-12-06T09:11:02.440" v="2919"/>
            <ac:spMkLst>
              <pc:docMk/>
              <pc:sldMasterMk cId="1439443003" sldId="2147483667"/>
              <pc:sldLayoutMk cId="1833072505" sldId="2147483668"/>
              <ac:spMk id="15" creationId="{3100F7D2-C399-9293-B4E6-CBE47716BCC1}"/>
            </ac:spMkLst>
          </pc:spChg>
          <pc:grpChg chg="add">
            <ac:chgData name="Neal Xu" userId="32e23efd-1286-4163-8279-25b4effc81f8" providerId="ADAL" clId="{08D49B49-10E9-4406-91D7-C4BE47066B2D}" dt="2022-12-06T09:11:02.440" v="2919"/>
            <ac:grpSpMkLst>
              <pc:docMk/>
              <pc:sldMasterMk cId="1439443003" sldId="2147483667"/>
              <pc:sldLayoutMk cId="1833072505" sldId="2147483668"/>
              <ac:grpSpMk id="11" creationId="{89823C6C-7127-8BD3-8129-75CB2CAAA643}"/>
            </ac:grpSpMkLst>
          </pc:grpChg>
        </pc:sldLayoutChg>
        <pc:sldLayoutChg chg="addSp">
          <pc:chgData name="Neal Xu" userId="32e23efd-1286-4163-8279-25b4effc81f8" providerId="ADAL" clId="{08D49B49-10E9-4406-91D7-C4BE47066B2D}" dt="2022-12-06T09:11:02.440" v="2919"/>
          <pc:sldLayoutMkLst>
            <pc:docMk/>
            <pc:sldMasterMk cId="1439443003" sldId="2147483667"/>
            <pc:sldLayoutMk cId="2634944242" sldId="2147483669"/>
          </pc:sldLayoutMkLst>
          <pc:spChg chg="add">
            <ac:chgData name="Neal Xu" userId="32e23efd-1286-4163-8279-25b4effc81f8" providerId="ADAL" clId="{08D49B49-10E9-4406-91D7-C4BE47066B2D}" dt="2022-12-06T09:11:02.440" v="2919"/>
            <ac:spMkLst>
              <pc:docMk/>
              <pc:sldMasterMk cId="1439443003" sldId="2147483667"/>
              <pc:sldLayoutMk cId="2634944242" sldId="2147483669"/>
              <ac:spMk id="7" creationId="{E284630F-DF96-7787-DF90-169B75341E1D}"/>
            </ac:spMkLst>
          </pc:spChg>
          <pc:spChg chg="add">
            <ac:chgData name="Neal Xu" userId="32e23efd-1286-4163-8279-25b4effc81f8" providerId="ADAL" clId="{08D49B49-10E9-4406-91D7-C4BE47066B2D}" dt="2022-12-06T09:11:02.440" v="2919"/>
            <ac:spMkLst>
              <pc:docMk/>
              <pc:sldMasterMk cId="1439443003" sldId="2147483667"/>
              <pc:sldLayoutMk cId="2634944242" sldId="2147483669"/>
              <ac:spMk id="8" creationId="{D70B0C97-3F65-68B3-483B-8A88AC9D0AF4}"/>
            </ac:spMkLst>
          </pc:spChg>
          <pc:spChg chg="add">
            <ac:chgData name="Neal Xu" userId="32e23efd-1286-4163-8279-25b4effc81f8" providerId="ADAL" clId="{08D49B49-10E9-4406-91D7-C4BE47066B2D}" dt="2022-12-06T09:11:02.440" v="2919"/>
            <ac:spMkLst>
              <pc:docMk/>
              <pc:sldMasterMk cId="1439443003" sldId="2147483667"/>
              <pc:sldLayoutMk cId="2634944242" sldId="2147483669"/>
              <ac:spMk id="9" creationId="{23A56ACF-C6E2-B193-B4C8-CE2850E1CBC7}"/>
            </ac:spMkLst>
          </pc:spChg>
          <pc:grpChg chg="add">
            <ac:chgData name="Neal Xu" userId="32e23efd-1286-4163-8279-25b4effc81f8" providerId="ADAL" clId="{08D49B49-10E9-4406-91D7-C4BE47066B2D}" dt="2022-12-06T09:11:02.440" v="2919"/>
            <ac:grpSpMkLst>
              <pc:docMk/>
              <pc:sldMasterMk cId="1439443003" sldId="2147483667"/>
              <pc:sldLayoutMk cId="2634944242" sldId="2147483669"/>
              <ac:grpSpMk id="10" creationId="{D2225489-F1E0-F07A-EFBB-76FAFAFACACE}"/>
            </ac:grpSpMkLst>
          </pc:grpChg>
        </pc:sldLayoutChg>
        <pc:sldLayoutChg chg="addSp">
          <pc:chgData name="Neal Xu" userId="32e23efd-1286-4163-8279-25b4effc81f8" providerId="ADAL" clId="{08D49B49-10E9-4406-91D7-C4BE47066B2D}" dt="2022-12-06T09:11:02.440" v="2919"/>
          <pc:sldLayoutMkLst>
            <pc:docMk/>
            <pc:sldMasterMk cId="1439443003" sldId="2147483667"/>
            <pc:sldLayoutMk cId="3239912016" sldId="2147483670"/>
          </pc:sldLayoutMkLst>
          <pc:spChg chg="add">
            <ac:chgData name="Neal Xu" userId="32e23efd-1286-4163-8279-25b4effc81f8" providerId="ADAL" clId="{08D49B49-10E9-4406-91D7-C4BE47066B2D}" dt="2022-12-06T09:11:02.440" v="2919"/>
            <ac:spMkLst>
              <pc:docMk/>
              <pc:sldMasterMk cId="1439443003" sldId="2147483667"/>
              <pc:sldLayoutMk cId="3239912016" sldId="2147483670"/>
              <ac:spMk id="7" creationId="{EB201C3E-D6CE-46C4-1512-A3B8B2133340}"/>
            </ac:spMkLst>
          </pc:spChg>
          <pc:spChg chg="add">
            <ac:chgData name="Neal Xu" userId="32e23efd-1286-4163-8279-25b4effc81f8" providerId="ADAL" clId="{08D49B49-10E9-4406-91D7-C4BE47066B2D}" dt="2022-12-06T09:11:02.440" v="2919"/>
            <ac:spMkLst>
              <pc:docMk/>
              <pc:sldMasterMk cId="1439443003" sldId="2147483667"/>
              <pc:sldLayoutMk cId="3239912016" sldId="2147483670"/>
              <ac:spMk id="8" creationId="{42066194-1242-013A-4494-AF0F88B5C4AB}"/>
            </ac:spMkLst>
          </pc:spChg>
          <pc:spChg chg="add">
            <ac:chgData name="Neal Xu" userId="32e23efd-1286-4163-8279-25b4effc81f8" providerId="ADAL" clId="{08D49B49-10E9-4406-91D7-C4BE47066B2D}" dt="2022-12-06T09:11:02.440" v="2919"/>
            <ac:spMkLst>
              <pc:docMk/>
              <pc:sldMasterMk cId="1439443003" sldId="2147483667"/>
              <pc:sldLayoutMk cId="3239912016" sldId="2147483670"/>
              <ac:spMk id="9" creationId="{0F2F5017-ACD0-F1E2-3D6C-A8043F4ECC2A}"/>
            </ac:spMkLst>
          </pc:spChg>
          <pc:spChg chg="add">
            <ac:chgData name="Neal Xu" userId="32e23efd-1286-4163-8279-25b4effc81f8" providerId="ADAL" clId="{08D49B49-10E9-4406-91D7-C4BE47066B2D}" dt="2022-12-06T09:11:02.440" v="2919"/>
            <ac:spMkLst>
              <pc:docMk/>
              <pc:sldMasterMk cId="1439443003" sldId="2147483667"/>
              <pc:sldLayoutMk cId="3239912016" sldId="2147483670"/>
              <ac:spMk id="10" creationId="{C5EAE981-B9A0-1516-BA76-252D37A78A34}"/>
            </ac:spMkLst>
          </pc:spChg>
        </pc:sldLayoutChg>
      </pc:sldMasterChg>
    </pc:docChg>
  </pc:docChgLst>
  <pc:docChgLst>
    <pc:chgData name="Neal Xu" userId="32e23efd-1286-4163-8279-25b4effc81f8" providerId="ADAL" clId="{CE2A0A80-2469-4D43-92C9-9253E27B77D8}"/>
    <pc:docChg chg="undo redo custSel addSld modSld sldOrd">
      <pc:chgData name="Neal Xu" userId="32e23efd-1286-4163-8279-25b4effc81f8" providerId="ADAL" clId="{CE2A0A80-2469-4D43-92C9-9253E27B77D8}" dt="2023-01-03T05:12:55.574" v="662" actId="20577"/>
      <pc:docMkLst>
        <pc:docMk/>
      </pc:docMkLst>
      <pc:sldChg chg="modSp mod ord">
        <pc:chgData name="Neal Xu" userId="32e23efd-1286-4163-8279-25b4effc81f8" providerId="ADAL" clId="{CE2A0A80-2469-4D43-92C9-9253E27B77D8}" dt="2023-01-03T05:03:34.091" v="85" actId="20577"/>
        <pc:sldMkLst>
          <pc:docMk/>
          <pc:sldMk cId="1325608595" sldId="257"/>
        </pc:sldMkLst>
        <pc:spChg chg="mod">
          <ac:chgData name="Neal Xu" userId="32e23efd-1286-4163-8279-25b4effc81f8" providerId="ADAL" clId="{CE2A0A80-2469-4D43-92C9-9253E27B77D8}" dt="2023-01-03T05:03:34.091" v="85" actId="20577"/>
          <ac:spMkLst>
            <pc:docMk/>
            <pc:sldMk cId="1325608595" sldId="257"/>
            <ac:spMk id="3" creationId="{22788C46-D0BC-4307-AE55-7601A139E7CB}"/>
          </ac:spMkLst>
        </pc:spChg>
      </pc:sldChg>
      <pc:sldChg chg="modSp new mod">
        <pc:chgData name="Neal Xu" userId="32e23efd-1286-4163-8279-25b4effc81f8" providerId="ADAL" clId="{CE2A0A80-2469-4D43-92C9-9253E27B77D8}" dt="2023-01-03T05:12:55.574" v="662" actId="20577"/>
        <pc:sldMkLst>
          <pc:docMk/>
          <pc:sldMk cId="919559134" sldId="283"/>
        </pc:sldMkLst>
        <pc:spChg chg="mod">
          <ac:chgData name="Neal Xu" userId="32e23efd-1286-4163-8279-25b4effc81f8" providerId="ADAL" clId="{CE2A0A80-2469-4D43-92C9-9253E27B77D8}" dt="2023-01-03T05:03:43.487" v="89" actId="20577"/>
          <ac:spMkLst>
            <pc:docMk/>
            <pc:sldMk cId="919559134" sldId="283"/>
            <ac:spMk id="2" creationId="{E89A0CA2-2B9B-213E-8E2A-99A2A08B20B0}"/>
          </ac:spMkLst>
        </pc:spChg>
        <pc:spChg chg="mod">
          <ac:chgData name="Neal Xu" userId="32e23efd-1286-4163-8279-25b4effc81f8" providerId="ADAL" clId="{CE2A0A80-2469-4D43-92C9-9253E27B77D8}" dt="2023-01-03T05:12:55.574" v="662" actId="20577"/>
          <ac:spMkLst>
            <pc:docMk/>
            <pc:sldMk cId="919559134" sldId="283"/>
            <ac:spMk id="3" creationId="{8AF8C420-5329-E0D8-B645-B3CADF61126E}"/>
          </ac:spMkLst>
        </pc:spChg>
        <pc:spChg chg="mod">
          <ac:chgData name="Neal Xu" userId="32e23efd-1286-4163-8279-25b4effc81f8" providerId="ADAL" clId="{CE2A0A80-2469-4D43-92C9-9253E27B77D8}" dt="2023-01-03T05:07:15.659" v="256" actId="20577"/>
          <ac:spMkLst>
            <pc:docMk/>
            <pc:sldMk cId="919559134" sldId="283"/>
            <ac:spMk id="4" creationId="{37D86289-2586-48DD-62A4-5E006B901CC0}"/>
          </ac:spMkLst>
        </pc:spChg>
        <pc:spChg chg="mod">
          <ac:chgData name="Neal Xu" userId="32e23efd-1286-4163-8279-25b4effc81f8" providerId="ADAL" clId="{CE2A0A80-2469-4D43-92C9-9253E27B77D8}" dt="2023-01-03T05:07:02.993" v="230"/>
          <ac:spMkLst>
            <pc:docMk/>
            <pc:sldMk cId="919559134" sldId="283"/>
            <ac:spMk id="5" creationId="{66C2AE0A-0CA7-2916-E79F-EB31B2EA493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B1AFA1AF-0FF8-45B3-A6D0-0E255A2F637D}">
      <dgm:prSet phldr="0"/>
      <dgm:spPr>
        <a:solidFill>
          <a:schemeClr val="accent1"/>
        </a:solidFill>
        <a:ln>
          <a:noFill/>
        </a:ln>
      </dgm:spPr>
      <dgm:t>
        <a:bodyPr/>
        <a:lstStyle/>
        <a:p>
          <a:pPr marL="0" algn="ctr">
            <a:buNone/>
          </a:pPr>
          <a:r>
            <a:rPr lang="en-US" sz="2000" b="1" u="sng" dirty="0">
              <a:latin typeface="Tenorite" pitchFamily="2" charset="0"/>
            </a:rPr>
            <a:t>Language &amp; File Type</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err="1">
              <a:latin typeface="Tenorite" pitchFamily="2" charset="0"/>
            </a:rPr>
            <a:t>PySpark</a:t>
          </a:r>
          <a:endParaRPr lang="en-US" sz="1400" dirty="0">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altLang="zh-CN" sz="1400" dirty="0" err="1">
              <a:latin typeface="Tenorite" pitchFamily="2" charset="0"/>
            </a:rPr>
            <a:t>PySpark</a:t>
          </a:r>
          <a:r>
            <a:rPr lang="en-US" altLang="zh-CN" sz="1400" dirty="0">
              <a:latin typeface="Tenorite" pitchFamily="2" charset="0"/>
            </a:rPr>
            <a:t> </a:t>
          </a:r>
          <a:r>
            <a:rPr lang="en-US" altLang="zh-CN" sz="1400" dirty="0" err="1">
              <a:latin typeface="Tenorite" pitchFamily="2" charset="0"/>
            </a:rPr>
            <a:t>DataFrame</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Pa</a:t>
          </a:r>
          <a:r>
            <a:rPr lang="en-US" altLang="zh-CN" sz="1400" dirty="0">
              <a:latin typeface="Tenorite" pitchFamily="2" charset="0"/>
            </a:rPr>
            <a:t>n</a:t>
          </a:r>
          <a:r>
            <a:rPr lang="en-US" sz="1400" dirty="0">
              <a:latin typeface="Tenorite" pitchFamily="2" charset="0"/>
            </a:rPr>
            <a:t>das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altLang="zh-CN" sz="2000" b="1" u="sng" dirty="0">
              <a:latin typeface="Tenorite" pitchFamily="2" charset="0"/>
            </a:rPr>
            <a:t>Platform</a:t>
          </a:r>
          <a:endParaRPr lang="en-US" sz="2000" b="1" u="sng" dirty="0">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9D249532-A24D-4D8F-848A-9F42F2E486C9}" type="parTrans" cxnId="{A0077D09-C12C-46D0-8DF7-194B6911362A}">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b="1" u="sng" dirty="0">
              <a:latin typeface="Tenorite" pitchFamily="2" charset="0"/>
            </a:rPr>
            <a:t>Data Frame</a:t>
          </a:r>
        </a:p>
      </dgm:t>
    </dgm:pt>
    <dgm:pt modelId="{B8632E42-D7EB-4C31-877E-6F1B2801851A}" type="sibTrans" cxnId="{6C23D0C9-74B2-4C8B-AB2F-A03B3B0EBE56}">
      <dgm:prSet/>
      <dgm:spPr/>
      <dgm:t>
        <a:bodyPr/>
        <a:lstStyle/>
        <a:p>
          <a:endParaRPr lang="en-US">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b="1" u="sng" dirty="0">
              <a:latin typeface="Tenorite" pitchFamily="2" charset="0"/>
            </a:rPr>
            <a:t>Main Functions &amp; Packages</a:t>
          </a:r>
        </a:p>
      </dgm:t>
    </dgm:pt>
    <dgm:pt modelId="{68F74A88-49DC-44B1-BC0D-220A7B97601C}" type="sibTrans" cxnId="{2D633B56-E147-4EFC-B9EE-6C0413F329B0}">
      <dgm:prSet/>
      <dgm:spPr/>
      <dgm:t>
        <a:bodyPr/>
        <a:lstStyle/>
        <a:p>
          <a:endParaRPr lang="en-US">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.select()</a:t>
          </a:r>
        </a:p>
      </dgm:t>
    </dgm:pt>
    <dgm:pt modelId="{97624CC8-6315-4683-B26C-C30D552DA5A6}" type="sibTrans" cxnId="{F942F56C-9025-4AA1-9B36-C5AE0A93B0F5}">
      <dgm:prSet/>
      <dgm:spPr/>
      <dgm:t>
        <a:bodyPr/>
        <a:lstStyle/>
        <a:p>
          <a:endParaRPr lang="en-US">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b="1" u="sng" dirty="0">
              <a:latin typeface="Tenorite" pitchFamily="2" charset="0"/>
            </a:rPr>
            <a:t>Method</a:t>
          </a:r>
        </a:p>
      </dgm:t>
    </dgm:pt>
    <dgm:pt modelId="{84DE1C3A-3FC7-4DB3-88ED-33F65A71557A}" type="sibTrans" cxnId="{179FAFCF-F878-464E-A8A6-1185EFA0E380}">
      <dgm:prSet/>
      <dgm:spPr/>
      <dgm:t>
        <a:bodyPr/>
        <a:lstStyle/>
        <a:p>
          <a:endParaRPr lang="en-US">
            <a:latin typeface="Tenorite" pitchFamily="2" charset="0"/>
          </a:endParaRPr>
        </a:p>
      </dgm:t>
    </dgm:pt>
    <dgm:pt modelId="{4A8C15D4-B36F-4764-B4FF-F2AF790D3E17}" type="parTrans" cxnId="{179FAFCF-F878-464E-A8A6-1185EFA0E380}">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altLang="zh-CN" sz="1400" dirty="0">
              <a:latin typeface="Tenorite" pitchFamily="2" charset="0"/>
            </a:rPr>
            <a:t>Google Could Platform</a:t>
          </a:r>
          <a:endParaRPr lang="en-US" sz="1400" dirty="0">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3BA38399-7247-4169-AF4D-20B6DCB11B4B}">
      <dgm:prSet custT="1"/>
      <dgm:spPr>
        <a:solidFill>
          <a:schemeClr val="accent1"/>
        </a:solidFill>
        <a:ln>
          <a:noFill/>
        </a:ln>
      </dgm:spPr>
      <dgm:t>
        <a:bodyPr/>
        <a:lstStyle/>
        <a:p>
          <a:pPr marL="0" algn="ctr">
            <a:buNone/>
          </a:pPr>
          <a:r>
            <a:rPr lang="en-US" sz="1400" dirty="0" err="1">
              <a:latin typeface="Tenorite" pitchFamily="2" charset="0"/>
            </a:rPr>
            <a:t>Json</a:t>
          </a:r>
          <a:endParaRPr lang="en-US" sz="1400" dirty="0">
            <a:latin typeface="Tenorite" pitchFamily="2" charset="0"/>
          </a:endParaRPr>
        </a:p>
      </dgm:t>
    </dgm:pt>
    <dgm:pt modelId="{6D95C7D9-CA76-4442-A4D5-AECBC8CAD7F3}" type="parTrans" cxnId="{42ABE368-1953-4449-8C18-DE94037D38BE}">
      <dgm:prSet/>
      <dgm:spPr/>
      <dgm:t>
        <a:bodyPr/>
        <a:lstStyle/>
        <a:p>
          <a:endParaRPr lang="en-US"/>
        </a:p>
      </dgm:t>
    </dgm:pt>
    <dgm:pt modelId="{B247D74B-781D-41EC-896A-D232C42C7395}" type="sibTrans" cxnId="{42ABE368-1953-4449-8C18-DE94037D38BE}">
      <dgm:prSet/>
      <dgm:spPr/>
      <dgm:t>
        <a:bodyPr/>
        <a:lstStyle/>
        <a:p>
          <a:endParaRPr lang="en-US"/>
        </a:p>
      </dgm:t>
    </dgm:pt>
    <dgm:pt modelId="{6F93502C-F856-4300-A65D-DEACED020092}">
      <dgm:prSet phldr="0" custT="1"/>
      <dgm:spPr>
        <a:solidFill>
          <a:schemeClr val="accent1"/>
        </a:solidFill>
        <a:ln>
          <a:noFill/>
        </a:ln>
      </dgm:spPr>
      <dgm:t>
        <a:bodyPr/>
        <a:lstStyle/>
        <a:p>
          <a:pPr marL="0" algn="ctr" rtl="0">
            <a:buNone/>
          </a:pPr>
          <a:r>
            <a:rPr lang="en-US" sz="1400" dirty="0">
              <a:latin typeface="Tenorite" pitchFamily="2" charset="0"/>
            </a:rPr>
            <a:t>.filter()</a:t>
          </a:r>
        </a:p>
      </dgm:t>
    </dgm:pt>
    <dgm:pt modelId="{220BBD1E-04FD-4659-A4CA-7D57704CC14F}" type="parTrans" cxnId="{9E616A2B-52C9-4034-AFCC-D66B029FF2C8}">
      <dgm:prSet/>
      <dgm:spPr/>
      <dgm:t>
        <a:bodyPr/>
        <a:lstStyle/>
        <a:p>
          <a:endParaRPr lang="en-US"/>
        </a:p>
      </dgm:t>
    </dgm:pt>
    <dgm:pt modelId="{252CBB00-C1E5-4FD8-8B31-09EA92706F06}" type="sibTrans" cxnId="{9E616A2B-52C9-4034-AFCC-D66B029FF2C8}">
      <dgm:prSet/>
      <dgm:spPr/>
      <dgm:t>
        <a:bodyPr/>
        <a:lstStyle/>
        <a:p>
          <a:endParaRPr lang="en-US"/>
        </a:p>
      </dgm:t>
    </dgm:pt>
    <dgm:pt modelId="{0ABFC331-9E44-4DAC-AB21-C98926B6E30E}">
      <dgm:prSet phldr="0" custT="1"/>
      <dgm:spPr>
        <a:solidFill>
          <a:schemeClr val="accent1"/>
        </a:solidFill>
        <a:ln>
          <a:noFill/>
        </a:ln>
      </dgm:spPr>
      <dgm:t>
        <a:bodyPr/>
        <a:lstStyle/>
        <a:p>
          <a:pPr marL="0" algn="ctr" rtl="0">
            <a:buNone/>
          </a:pPr>
          <a:r>
            <a:rPr lang="en-US" sz="1400" dirty="0">
              <a:latin typeface="Tenorite" pitchFamily="2" charset="0"/>
            </a:rPr>
            <a:t>.</a:t>
          </a:r>
          <a:r>
            <a:rPr lang="en-US" sz="1400" dirty="0" err="1">
              <a:latin typeface="Tenorite" pitchFamily="2" charset="0"/>
            </a:rPr>
            <a:t>groupBy</a:t>
          </a:r>
          <a:r>
            <a:rPr lang="en-US" sz="1400" dirty="0">
              <a:latin typeface="Tenorite" pitchFamily="2" charset="0"/>
            </a:rPr>
            <a:t>()</a:t>
          </a:r>
        </a:p>
      </dgm:t>
    </dgm:pt>
    <dgm:pt modelId="{6859AB2F-E3D2-4E35-B46F-6796A766F046}" type="parTrans" cxnId="{1B87959B-EE95-4ED7-A505-1127B4A0A42A}">
      <dgm:prSet/>
      <dgm:spPr/>
      <dgm:t>
        <a:bodyPr/>
        <a:lstStyle/>
        <a:p>
          <a:endParaRPr lang="en-US"/>
        </a:p>
      </dgm:t>
    </dgm:pt>
    <dgm:pt modelId="{36A9153D-635F-4342-B040-17D7B0249147}" type="sibTrans" cxnId="{1B87959B-EE95-4ED7-A505-1127B4A0A42A}">
      <dgm:prSet/>
      <dgm:spPr/>
      <dgm:t>
        <a:bodyPr/>
        <a:lstStyle/>
        <a:p>
          <a:endParaRPr lang="en-US"/>
        </a:p>
      </dgm:t>
    </dgm:pt>
    <dgm:pt modelId="{1F1EEFAB-B338-4F6C-B27A-C388D399D916}">
      <dgm:prSet phldr="0" custT="1"/>
      <dgm:spPr>
        <a:solidFill>
          <a:schemeClr val="accent1"/>
        </a:solidFill>
        <a:ln>
          <a:noFill/>
        </a:ln>
      </dgm:spPr>
      <dgm:t>
        <a:bodyPr/>
        <a:lstStyle/>
        <a:p>
          <a:pPr marL="0" algn="ctr">
            <a:buNone/>
          </a:pPr>
          <a:r>
            <a:rPr lang="en-US" sz="1400" dirty="0">
              <a:latin typeface="Tenorite" pitchFamily="2" charset="0"/>
            </a:rPr>
            <a:t>Spark RDD</a:t>
          </a:r>
        </a:p>
      </dgm:t>
    </dgm:pt>
    <dgm:pt modelId="{989ACE2A-EA93-4132-B300-9FCE0EDF3D71}" type="parTrans" cxnId="{75560650-C492-4BB5-B806-CF86C1115E1F}">
      <dgm:prSet/>
      <dgm:spPr/>
      <dgm:t>
        <a:bodyPr/>
        <a:lstStyle/>
        <a:p>
          <a:endParaRPr lang="en-US"/>
        </a:p>
      </dgm:t>
    </dgm:pt>
    <dgm:pt modelId="{E96620BF-3414-404D-8849-6846518F6289}" type="sibTrans" cxnId="{75560650-C492-4BB5-B806-CF86C1115E1F}">
      <dgm:prSet/>
      <dgm:spPr/>
      <dgm:t>
        <a:bodyPr/>
        <a:lstStyle/>
        <a:p>
          <a:endParaRPr lang="en-US"/>
        </a:p>
      </dgm:t>
    </dgm:pt>
    <dgm:pt modelId="{DD67DC76-4FC1-4F16-98F0-AF92181FDFB1}">
      <dgm:prSet phldr="0" custT="1"/>
      <dgm:spPr>
        <a:solidFill>
          <a:schemeClr val="accent1"/>
        </a:solidFill>
        <a:ln>
          <a:noFill/>
        </a:ln>
      </dgm:spPr>
      <dgm:t>
        <a:bodyPr/>
        <a:lstStyle/>
        <a:p>
          <a:pPr marL="0" algn="ctr" rtl="0">
            <a:buNone/>
          </a:pPr>
          <a:r>
            <a:rPr lang="en-US" sz="1400" dirty="0">
              <a:latin typeface="Tenorite" pitchFamily="2" charset="0"/>
            </a:rPr>
            <a:t>.</a:t>
          </a:r>
          <a:r>
            <a:rPr lang="en-US" sz="1400" dirty="0" err="1">
              <a:latin typeface="Tenorite" pitchFamily="2" charset="0"/>
            </a:rPr>
            <a:t>withColoumn</a:t>
          </a:r>
          <a:r>
            <a:rPr lang="en-US" sz="1400" dirty="0">
              <a:latin typeface="Tenorite" pitchFamily="2" charset="0"/>
            </a:rPr>
            <a:t>()</a:t>
          </a:r>
        </a:p>
      </dgm:t>
    </dgm:pt>
    <dgm:pt modelId="{5F3AC4BE-244A-4EA3-9524-6CF08D0CD849}" type="parTrans" cxnId="{82C1DB46-94C2-46F4-92B8-9596E09EBFEA}">
      <dgm:prSet/>
      <dgm:spPr/>
      <dgm:t>
        <a:bodyPr/>
        <a:lstStyle/>
        <a:p>
          <a:endParaRPr lang="en-US"/>
        </a:p>
      </dgm:t>
    </dgm:pt>
    <dgm:pt modelId="{878DF9C8-E94B-42F9-85BF-4DD3491BC94E}" type="sibTrans" cxnId="{82C1DB46-94C2-46F4-92B8-9596E09EBFEA}">
      <dgm:prSet/>
      <dgm:spPr/>
      <dgm:t>
        <a:bodyPr/>
        <a:lstStyle/>
        <a:p>
          <a:endParaRPr lang="en-US"/>
        </a:p>
      </dgm:t>
    </dgm:pt>
    <dgm:pt modelId="{5A0AF391-7554-4B9F-BF70-C53249C1B7F2}">
      <dgm:prSet phldr="0" custT="1"/>
      <dgm:spPr>
        <a:solidFill>
          <a:schemeClr val="accent1"/>
        </a:solidFill>
        <a:ln>
          <a:noFill/>
        </a:ln>
      </dgm:spPr>
      <dgm:t>
        <a:bodyPr/>
        <a:lstStyle/>
        <a:p>
          <a:pPr marL="0" algn="ctr" rtl="0">
            <a:buNone/>
          </a:pPr>
          <a:r>
            <a:rPr lang="en-US" sz="1400" dirty="0">
              <a:latin typeface="Tenorite" pitchFamily="2" charset="0"/>
            </a:rPr>
            <a:t>.</a:t>
          </a:r>
          <a:r>
            <a:rPr lang="en-US" sz="1400" dirty="0" err="1">
              <a:latin typeface="Tenorite" pitchFamily="2" charset="0"/>
            </a:rPr>
            <a:t>agg</a:t>
          </a:r>
          <a:r>
            <a:rPr lang="en-US" sz="1400" dirty="0">
              <a:latin typeface="Tenorite" pitchFamily="2" charset="0"/>
            </a:rPr>
            <a:t>()</a:t>
          </a:r>
        </a:p>
      </dgm:t>
    </dgm:pt>
    <dgm:pt modelId="{61C24991-3D7D-45B4-B1D4-9336B407D4A4}" type="parTrans" cxnId="{14BA6D5C-9342-49C3-839A-78EAF6936F57}">
      <dgm:prSet/>
      <dgm:spPr/>
      <dgm:t>
        <a:bodyPr/>
        <a:lstStyle/>
        <a:p>
          <a:endParaRPr lang="en-US"/>
        </a:p>
      </dgm:t>
    </dgm:pt>
    <dgm:pt modelId="{35D05070-BDEF-412F-ABA3-E188D9DEB06B}" type="sibTrans" cxnId="{14BA6D5C-9342-49C3-839A-78EAF6936F57}">
      <dgm:prSet/>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err="1">
              <a:latin typeface="Tenorite" pitchFamily="2" charset="0"/>
            </a:rPr>
            <a:t>Pyspark.ml.feature</a:t>
          </a:r>
          <a:endParaRPr lang="en-US" sz="1400" dirty="0">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2069CBD5-B74E-4031-9B37-37A26F604DFC}">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Jaccard Similarity = 0.5</a:t>
          </a:r>
        </a:p>
      </dgm:t>
    </dgm:pt>
    <dgm:pt modelId="{E87989DA-A7EF-4ED6-912D-0995F13345C8}" type="parTrans" cxnId="{60299B88-F622-4C94-BE05-DC5F819B6287}">
      <dgm:prSet/>
      <dgm:spPr/>
      <dgm:t>
        <a:bodyPr/>
        <a:lstStyle/>
        <a:p>
          <a:endParaRPr lang="en-US"/>
        </a:p>
      </dgm:t>
    </dgm:pt>
    <dgm:pt modelId="{FB60B533-1959-4995-A39D-EC233F348BB0}" type="sibTrans" cxnId="{60299B88-F622-4C94-BE05-DC5F819B6287}">
      <dgm:prSet/>
      <dgm:spPr/>
      <dgm:t>
        <a:bodyPr/>
        <a:lstStyle/>
        <a:p>
          <a:endParaRPr lang="en-US"/>
        </a:p>
      </dgm:t>
    </dgm:pt>
    <dgm:pt modelId="{0468E416-59A8-4B78-B868-7B0E2DD2C431}">
      <dgm:prSet custT="1"/>
      <dgm:spPr>
        <a:solidFill>
          <a:schemeClr val="accent1"/>
        </a:solidFill>
        <a:ln>
          <a:noFill/>
        </a:ln>
      </dgm:spPr>
      <dgm:t>
        <a:bodyPr/>
        <a:lstStyle/>
        <a:p>
          <a:pPr marL="0" algn="ctr">
            <a:buNone/>
          </a:pPr>
          <a:endParaRPr lang="en-US" sz="1400" dirty="0">
            <a:latin typeface="Tenorite" pitchFamily="2" charset="0"/>
          </a:endParaRPr>
        </a:p>
      </dgm:t>
    </dgm:pt>
    <dgm:pt modelId="{39F73286-C339-493D-BD1B-6583AA5F21EF}" type="parTrans" cxnId="{306A1B5C-2C8D-4832-A454-547E4D80A002}">
      <dgm:prSet/>
      <dgm:spPr/>
      <dgm:t>
        <a:bodyPr/>
        <a:lstStyle/>
        <a:p>
          <a:endParaRPr lang="en-US"/>
        </a:p>
      </dgm:t>
    </dgm:pt>
    <dgm:pt modelId="{8529DF8F-590B-4350-91C9-46CB69C0024E}" type="sibTrans" cxnId="{306A1B5C-2C8D-4832-A454-547E4D80A002}">
      <dgm:prSet/>
      <dgm:spPr/>
      <dgm:t>
        <a:bodyPr/>
        <a:lstStyle/>
        <a:p>
          <a:endParaRPr lang="en-US"/>
        </a:p>
      </dgm:t>
    </dgm:pt>
    <dgm:pt modelId="{9F0EBF10-032A-4479-8996-A33B71E2A576}">
      <dgm:prSet phldr="0" custT="1"/>
      <dgm:spPr>
        <a:solidFill>
          <a:schemeClr val="accent1"/>
        </a:solidFill>
        <a:ln>
          <a:noFill/>
        </a:ln>
      </dgm:spPr>
      <dgm:t>
        <a:bodyPr/>
        <a:lstStyle/>
        <a:p>
          <a:pPr marL="0" algn="ctr">
            <a:buNone/>
          </a:pPr>
          <a:endParaRPr lang="en-US" sz="1400" dirty="0">
            <a:latin typeface="Tenorite" pitchFamily="2" charset="0"/>
          </a:endParaRPr>
        </a:p>
      </dgm:t>
    </dgm:pt>
    <dgm:pt modelId="{7D33C7B0-59C5-4BAE-869C-57AA60DDED2D}" type="parTrans" cxnId="{883CB87D-CC5B-4F03-9F7E-8543C675E8A8}">
      <dgm:prSet/>
      <dgm:spPr/>
      <dgm:t>
        <a:bodyPr/>
        <a:lstStyle/>
        <a:p>
          <a:endParaRPr lang="en-US"/>
        </a:p>
      </dgm:t>
    </dgm:pt>
    <dgm:pt modelId="{BCEFC378-788A-42C5-BFD8-1D34C411F6C6}" type="sibTrans" cxnId="{883CB87D-CC5B-4F03-9F7E-8543C675E8A8}">
      <dgm:prSet/>
      <dgm:spPr/>
      <dgm:t>
        <a:bodyPr/>
        <a:lstStyle/>
        <a:p>
          <a:endParaRPr lang="en-US"/>
        </a:p>
      </dgm:t>
    </dgm:pt>
    <dgm:pt modelId="{1253431E-ED0C-447A-87EF-018DB661CF85}">
      <dgm:prSet phldr="0" custT="1"/>
      <dgm:spPr>
        <a:solidFill>
          <a:schemeClr val="accent1"/>
        </a:solidFill>
        <a:ln>
          <a:noFill/>
        </a:ln>
      </dgm:spPr>
      <dgm:t>
        <a:bodyPr/>
        <a:lstStyle/>
        <a:p>
          <a:pPr marL="0" algn="ctr">
            <a:buNone/>
          </a:pPr>
          <a:endParaRPr lang="en-US" sz="1400" dirty="0">
            <a:latin typeface="Tenorite" pitchFamily="2" charset="0"/>
          </a:endParaRPr>
        </a:p>
      </dgm:t>
    </dgm:pt>
    <dgm:pt modelId="{F8A25551-A764-438F-BA63-77D165678514}" type="parTrans" cxnId="{77E2DA75-1F8E-43DD-84EE-B4D2AE4B2C8F}">
      <dgm:prSet/>
      <dgm:spPr/>
      <dgm:t>
        <a:bodyPr/>
        <a:lstStyle/>
        <a:p>
          <a:endParaRPr lang="en-US"/>
        </a:p>
      </dgm:t>
    </dgm:pt>
    <dgm:pt modelId="{42F2865D-18CD-4246-86A1-81FDBF9BCBCE}" type="sibTrans" cxnId="{77E2DA75-1F8E-43DD-84EE-B4D2AE4B2C8F}">
      <dgm:prSet/>
      <dgm:spPr/>
      <dgm:t>
        <a:bodyPr/>
        <a:lstStyle/>
        <a:p>
          <a:endParaRPr lang="en-US"/>
        </a:p>
      </dgm:t>
    </dgm:pt>
    <dgm:pt modelId="{F7612555-27C9-4B9F-A763-D579A75990E8}">
      <dgm:prSet custT="1"/>
      <dgm:spPr>
        <a:solidFill>
          <a:schemeClr val="accent1"/>
        </a:solidFill>
        <a:ln>
          <a:noFill/>
        </a:ln>
      </dgm:spPr>
      <dgm:t>
        <a:bodyPr lIns="182880" tIns="182880" rIns="182880" bIns="182880"/>
        <a:lstStyle/>
        <a:p>
          <a:pPr marL="0" algn="ctr" rtl="0">
            <a:buNone/>
          </a:pPr>
          <a:endParaRPr lang="en-US" sz="1400" dirty="0">
            <a:latin typeface="Tenorite" pitchFamily="2" charset="0"/>
          </a:endParaRPr>
        </a:p>
      </dgm:t>
    </dgm:pt>
    <dgm:pt modelId="{9BE58372-A811-4862-8305-D8F0E2E7A31E}" type="parTrans" cxnId="{B3808C76-7753-441A-8CEF-D2F3BF5CA4E7}">
      <dgm:prSet/>
      <dgm:spPr/>
      <dgm:t>
        <a:bodyPr/>
        <a:lstStyle/>
        <a:p>
          <a:endParaRPr lang="en-US"/>
        </a:p>
      </dgm:t>
    </dgm:pt>
    <dgm:pt modelId="{2BC7A208-B8DC-473A-B548-35529D21FBEC}" type="sibTrans" cxnId="{B3808C76-7753-441A-8CEF-D2F3BF5CA4E7}">
      <dgm:prSet/>
      <dgm:spPr/>
      <dgm:t>
        <a:bodyPr/>
        <a:lstStyle/>
        <a:p>
          <a:endParaRPr lang="en-US"/>
        </a:p>
      </dgm:t>
    </dgm:pt>
    <dgm:pt modelId="{968ADE41-4491-4584-82B9-4A27E71BD959}">
      <dgm:prSet custT="1"/>
      <dgm:spPr>
        <a:solidFill>
          <a:schemeClr val="accent1"/>
        </a:solidFill>
        <a:ln>
          <a:noFill/>
        </a:ln>
      </dgm:spPr>
      <dgm:t>
        <a:bodyPr lIns="182880" tIns="182880" rIns="182880" bIns="182880"/>
        <a:lstStyle/>
        <a:p>
          <a:pPr marL="0" algn="ctr" rtl="0">
            <a:buNone/>
          </a:pPr>
          <a:r>
            <a:rPr lang="en-US" sz="1400" dirty="0" err="1">
              <a:latin typeface="Tenorite" pitchFamily="2" charset="0"/>
            </a:rPr>
            <a:t>MinHashLSH</a:t>
          </a:r>
          <a:endParaRPr lang="en-US" sz="1400" dirty="0">
            <a:latin typeface="Tenorite" pitchFamily="2" charset="0"/>
          </a:endParaRPr>
        </a:p>
      </dgm:t>
    </dgm:pt>
    <dgm:pt modelId="{A90FDE26-44A9-4BAD-B6DD-337B8F65011F}" type="parTrans" cxnId="{DBF855FD-672A-47FF-AE09-25B47F3408B3}">
      <dgm:prSet/>
      <dgm:spPr/>
      <dgm:t>
        <a:bodyPr/>
        <a:lstStyle/>
        <a:p>
          <a:endParaRPr lang="en-US"/>
        </a:p>
      </dgm:t>
    </dgm:pt>
    <dgm:pt modelId="{5B0D3BE7-7F78-4E0F-8E41-8804ED317F74}" type="sibTrans" cxnId="{DBF855FD-672A-47FF-AE09-25B47F3408B3}">
      <dgm:prSet/>
      <dgm:spPr/>
      <dgm:t>
        <a:bodyPr/>
        <a:lstStyle/>
        <a:p>
          <a:endParaRPr lang="en-US"/>
        </a:p>
      </dgm:t>
    </dgm:pt>
    <dgm:pt modelId="{1CD5611C-29C1-4A1F-953B-BEFAEEFFCAFB}">
      <dgm:prSet custT="1"/>
      <dgm:spPr>
        <a:solidFill>
          <a:schemeClr val="accent1"/>
        </a:solidFill>
        <a:ln>
          <a:noFill/>
        </a:ln>
      </dgm:spPr>
      <dgm:t>
        <a:bodyPr lIns="182880" tIns="182880" rIns="182880" bIns="182880"/>
        <a:lstStyle/>
        <a:p>
          <a:pPr marL="0" algn="ctr" rtl="0">
            <a:buNone/>
          </a:pPr>
          <a:r>
            <a:rPr lang="en-US" altLang="zh-CN" sz="1400" dirty="0">
              <a:latin typeface="Tenorite" pitchFamily="2" charset="0"/>
            </a:rPr>
            <a:t>With</a:t>
          </a:r>
          <a:endParaRPr lang="en-US" sz="1400" dirty="0">
            <a:latin typeface="Tenorite" pitchFamily="2" charset="0"/>
          </a:endParaRPr>
        </a:p>
      </dgm:t>
    </dgm:pt>
    <dgm:pt modelId="{9A05CACA-5811-4B23-B76C-0EC46E35444F}" type="parTrans" cxnId="{F9B5AD76-BE9D-4F46-8E95-C7DF405DFC83}">
      <dgm:prSet/>
      <dgm:spPr/>
      <dgm:t>
        <a:bodyPr/>
        <a:lstStyle/>
        <a:p>
          <a:endParaRPr lang="en-US"/>
        </a:p>
      </dgm:t>
    </dgm:pt>
    <dgm:pt modelId="{F64C72FD-4242-442E-8568-1C03D8BED8DB}" type="sibTrans" cxnId="{F9B5AD76-BE9D-4F46-8E95-C7DF405DFC83}">
      <dgm:prSet/>
      <dgm:spPr/>
      <dgm:t>
        <a:bodyPr/>
        <a:lstStyle/>
        <a:p>
          <a:endParaRPr lang="en-US"/>
        </a:p>
      </dgm:t>
    </dgm:pt>
    <dgm:pt modelId="{C6612111-22D4-4ECC-9A84-9CAFB38D4AAE}">
      <dgm:prSet phldr="0" custT="1"/>
      <dgm:spPr>
        <a:solidFill>
          <a:schemeClr val="accent1"/>
        </a:solidFill>
        <a:ln>
          <a:noFill/>
        </a:ln>
      </dgm:spPr>
      <dgm:t>
        <a:bodyPr/>
        <a:lstStyle/>
        <a:p>
          <a:pPr marL="0" algn="ctr" rtl="0">
            <a:buNone/>
          </a:pPr>
          <a:r>
            <a:rPr lang="en-US" sz="1400" dirty="0" err="1">
              <a:latin typeface="Tenorite" pitchFamily="2" charset="0"/>
            </a:rPr>
            <a:t>rlike</a:t>
          </a:r>
          <a:r>
            <a:rPr lang="en-US" sz="1400" dirty="0">
              <a:latin typeface="Tenorite" pitchFamily="2" charset="0"/>
            </a:rPr>
            <a:t>()</a:t>
          </a:r>
        </a:p>
      </dgm:t>
    </dgm:pt>
    <dgm:pt modelId="{11688D66-6335-48C9-815E-72EB2A76F62D}" type="parTrans" cxnId="{67024A55-8130-4117-9488-DF231E48FD55}">
      <dgm:prSet/>
      <dgm:spPr/>
    </dgm:pt>
    <dgm:pt modelId="{8034B673-23A9-443A-B1F9-BB5B07685187}" type="sibTrans" cxnId="{67024A55-8130-4117-9488-DF231E48FD55}">
      <dgm:prSet/>
      <dgm:spPr/>
    </dgm:pt>
    <dgm:pt modelId="{0999B806-AF7B-47BE-816E-619B6C394000}">
      <dgm:prSet phldr="0" custT="1"/>
      <dgm:spPr>
        <a:solidFill>
          <a:schemeClr val="accent1"/>
        </a:solidFill>
        <a:ln>
          <a:noFill/>
        </a:ln>
      </dgm:spPr>
      <dgm:t>
        <a:bodyPr/>
        <a:lstStyle/>
        <a:p>
          <a:pPr marL="0" algn="ctr" rtl="0">
            <a:buNone/>
          </a:pPr>
          <a:r>
            <a:rPr lang="en-US" sz="1400" dirty="0">
              <a:latin typeface="Tenorite" pitchFamily="2" charset="0"/>
            </a:rPr>
            <a:t>contains()</a:t>
          </a:r>
        </a:p>
      </dgm:t>
    </dgm:pt>
    <dgm:pt modelId="{DD0D3660-6219-4A2B-A1F5-7B93236BFA35}" type="parTrans" cxnId="{EA43B2D3-E838-430A-AB43-82E8DFF6811A}">
      <dgm:prSet/>
      <dgm:spPr/>
    </dgm:pt>
    <dgm:pt modelId="{42C3C5E2-361C-421B-BAE0-E62EDAE023C6}" type="sibTrans" cxnId="{EA43B2D3-E838-430A-AB43-82E8DFF6811A}">
      <dgm:prSet/>
      <dgm:spPr/>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97AEAE00-5A71-43D2-9C45-D5F2CE8DC278}" type="presOf" srcId="{F7612555-27C9-4B9F-A763-D579A75990E8}" destId="{73C20AF0-FA1E-3C4A-AD07-551A27BE2B92}" srcOrd="0" destOrd="2" presId="urn:microsoft.com/office/officeart/2005/8/layout/hList7"/>
    <dgm:cxn modelId="{F28D7702-2FC3-49BD-BB13-C989E5EE622A}" srcId="{0DD8915E-DC14-41D6-9BB5-F49E1C265163}" destId="{B1AFA1AF-0FF8-45B3-A6D0-0E255A2F637D}" srcOrd="1" destOrd="0" parTransId="{10C68AF5-481C-45AA-A216-8BBBB04515B9}" sibTransId="{88649F7A-400B-4056-965D-C9AC0B3AD942}"/>
    <dgm:cxn modelId="{E3550103-84B7-40A5-88EA-ABCACF605C19}" type="presOf" srcId="{968ADE41-4491-4584-82B9-4A27E71BD959}" destId="{73C20AF0-FA1E-3C4A-AD07-551A27BE2B92}" srcOrd="0" destOrd="3" presId="urn:microsoft.com/office/officeart/2005/8/layout/hList7"/>
    <dgm:cxn modelId="{A55BCC08-8CF5-4922-887C-E1F300C6A99B}" type="presOf" srcId="{1CD5611C-29C1-4A1F-953B-BEFAEEFFCAFB}" destId="{73C20AF0-FA1E-3C4A-AD07-551A27BE2B92}" srcOrd="0" destOrd="4" presId="urn:microsoft.com/office/officeart/2005/8/layout/hList7"/>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E9956C0F-641A-474E-B595-6C9F8FA3C8EA}" type="presOf" srcId="{C6612111-22D4-4ECC-9A84-9CAFB38D4AAE}" destId="{028C9BA8-C3B3-F947-915F-EE2FD2FCA9A5}" srcOrd="0" destOrd="6" presId="urn:microsoft.com/office/officeart/2005/8/layout/hList7"/>
    <dgm:cxn modelId="{C499AF16-4A28-D448-9A77-B8BAAF4098DA}" srcId="{E9682B4F-0217-4B50-923E-C104AA24290F}" destId="{566CA0B6-95FF-3A46-BF54-8E3C5843F883}" srcOrd="4" destOrd="0" parTransId="{C117508E-3024-E449-BAAE-1987AA32AD71}" sibTransId="{0B3040D4-47C6-DA43-932A-AD2F185F5C5E}"/>
    <dgm:cxn modelId="{FD24621A-D70F-4872-858A-3939CE64813A}" type="presOf" srcId="{DD67DC76-4FC1-4F16-98F0-AF92181FDFB1}" destId="{9312E8E2-BBD1-104A-9F74-B0103AF69816}" srcOrd="1" destOrd="3"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D55F6621-7C2D-4FE6-B972-1F7253456333}" type="presOf" srcId="{0999B806-AF7B-47BE-816E-619B6C394000}" destId="{028C9BA8-C3B3-F947-915F-EE2FD2FCA9A5}" srcOrd="0" destOrd="7"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9E616A2B-52C9-4034-AFCC-D66B029FF2C8}" srcId="{4F85505A-81B6-4FDA-A144-900B71DAD946}" destId="{6F93502C-F856-4300-A65D-DEACED020092}" srcOrd="1" destOrd="0" parTransId="{220BBD1E-04FD-4659-A4CA-7D57704CC14F}" sibTransId="{252CBB00-C1E5-4FD8-8B31-09EA92706F06}"/>
    <dgm:cxn modelId="{652C2D2E-330F-4E72-B02B-654B0C2FEFEC}" type="presOf" srcId="{DD67DC76-4FC1-4F16-98F0-AF92181FDFB1}" destId="{028C9BA8-C3B3-F947-915F-EE2FD2FCA9A5}" srcOrd="0" destOrd="3" presId="urn:microsoft.com/office/officeart/2005/8/layout/hList7"/>
    <dgm:cxn modelId="{029E4233-DBFE-C64A-B874-B5F720CDE974}" type="presOf" srcId="{FEB4A941-E9FA-4A86-A673-85FF34B35F20}" destId="{9312E8E2-BBD1-104A-9F74-B0103AF69816}" srcOrd="1" destOrd="1" presId="urn:microsoft.com/office/officeart/2005/8/layout/hList7"/>
    <dgm:cxn modelId="{1CA3CA37-8D75-4E7B-9891-FA62C0B70FB9}" type="presOf" srcId="{3BA38399-7247-4169-AF4D-20B6DCB11B4B}" destId="{4DFF6703-D32F-9E47-96B8-A304C47CCB78}" srcOrd="0" destOrd="3" presId="urn:microsoft.com/office/officeart/2005/8/layout/hList7"/>
    <dgm:cxn modelId="{262E233A-3702-4958-B66D-B32DF0728265}" type="presOf" srcId="{1253431E-ED0C-447A-87EF-018DB661CF85}" destId="{434ABADC-97F5-A547-823D-7594A86D79D3}" srcOrd="0" destOrd="4" presId="urn:microsoft.com/office/officeart/2005/8/layout/hList7"/>
    <dgm:cxn modelId="{60B7373A-476A-4B97-AC98-B5BE3508F119}" type="presOf" srcId="{1253431E-ED0C-447A-87EF-018DB661CF85}" destId="{BC636E4B-34B9-8543-A308-00E0D1B0D2F9}" srcOrd="1" destOrd="4"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6E471B3E-0C9B-4E21-B94D-3AA8F0C4D941}" type="presOf" srcId="{F7612555-27C9-4B9F-A763-D579A75990E8}" destId="{AF3E8B43-0466-2941-94BF-5E057B356E82}" srcOrd="1" destOrd="2" presId="urn:microsoft.com/office/officeart/2005/8/layout/hList7"/>
    <dgm:cxn modelId="{306A1B5C-2C8D-4832-A454-547E4D80A002}" srcId="{B1AFA1AF-0FF8-45B3-A6D0-0E255A2F637D}" destId="{0468E416-59A8-4B78-B868-7B0E2DD2C431}" srcOrd="1" destOrd="0" parTransId="{39F73286-C339-493D-BD1B-6583AA5F21EF}" sibTransId="{8529DF8F-590B-4350-91C9-46CB69C0024E}"/>
    <dgm:cxn modelId="{14BA6D5C-9342-49C3-839A-78EAF6936F57}" srcId="{4F85505A-81B6-4FDA-A144-900B71DAD946}" destId="{5A0AF391-7554-4B9F-BF70-C53249C1B7F2}" srcOrd="4" destOrd="0" parTransId="{61C24991-3D7D-45B4-B1D4-9336B407D4A4}" sibTransId="{35D05070-BDEF-412F-ABA3-E188D9DEB06B}"/>
    <dgm:cxn modelId="{F4196061-8F22-F64C-80CC-9FC99308DC40}" type="presOf" srcId="{A2322D3A-7AC2-4C5C-9D7E-EAB2313D47D4}" destId="{AF3E8B43-0466-2941-94BF-5E057B356E82}" srcOrd="1" destOrd="0" presId="urn:microsoft.com/office/officeart/2005/8/layout/hList7"/>
    <dgm:cxn modelId="{37FB8142-472A-4DB8-94F9-398AB0E78EC0}" type="presOf" srcId="{1CD5611C-29C1-4A1F-953B-BEFAEEFFCAFB}" destId="{AF3E8B43-0466-2941-94BF-5E057B356E82}" srcOrd="1" destOrd="4"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2C1DB46-94C2-46F4-92B8-9596E09EBFEA}" srcId="{4F85505A-81B6-4FDA-A144-900B71DAD946}" destId="{DD67DC76-4FC1-4F16-98F0-AF92181FDFB1}" srcOrd="2" destOrd="0" parTransId="{5F3AC4BE-244A-4EA3-9524-6CF08D0CD849}" sibTransId="{878DF9C8-E94B-42F9-85BF-4DD3491BC94E}"/>
    <dgm:cxn modelId="{80DC2967-0B8E-9442-A9E2-4F58C113FDCA}" type="presOf" srcId="{B1AFA1AF-0FF8-45B3-A6D0-0E255A2F637D}" destId="{4DFF6703-D32F-9E47-96B8-A304C47CCB78}" srcOrd="0" destOrd="0" presId="urn:microsoft.com/office/officeart/2005/8/layout/hList7"/>
    <dgm:cxn modelId="{7FF8BF67-7B84-4336-8D54-39F2BEAAFEB8}" type="presOf" srcId="{6F93502C-F856-4300-A65D-DEACED020092}" destId="{028C9BA8-C3B3-F947-915F-EE2FD2FCA9A5}" srcOrd="0" destOrd="2" presId="urn:microsoft.com/office/officeart/2005/8/layout/hList7"/>
    <dgm:cxn modelId="{FFD46F48-1601-3B48-AC95-844EF8053475}" type="presOf" srcId="{8FE81FEC-2664-411F-AEB3-065F29F52751}" destId="{73C20AF0-FA1E-3C4A-AD07-551A27BE2B92}" srcOrd="0" destOrd="1" presId="urn:microsoft.com/office/officeart/2005/8/layout/hList7"/>
    <dgm:cxn modelId="{42ABE368-1953-4449-8C18-DE94037D38BE}" srcId="{B1AFA1AF-0FF8-45B3-A6D0-0E255A2F637D}" destId="{3BA38399-7247-4169-AF4D-20B6DCB11B4B}" srcOrd="2" destOrd="0" parTransId="{6D95C7D9-CA76-4442-A4D5-AECBC8CAD7F3}" sibTransId="{B247D74B-781D-41EC-896A-D232C42C7395}"/>
    <dgm:cxn modelId="{946C164A-769F-8147-A19A-97A93F0144C2}" type="presOf" srcId="{566CA0B6-95FF-3A46-BF54-8E3C5843F883}" destId="{434ABADC-97F5-A547-823D-7594A86D79D3}" srcOrd="0" destOrd="5" presId="urn:microsoft.com/office/officeart/2005/8/layout/hList7"/>
    <dgm:cxn modelId="{0D381D6A-D086-4A33-8FE0-9D4585035A5C}" type="presOf" srcId="{C6612111-22D4-4ECC-9A84-9CAFB38D4AAE}" destId="{9312E8E2-BBD1-104A-9F74-B0103AF69816}" srcOrd="1" destOrd="6" presId="urn:microsoft.com/office/officeart/2005/8/layout/hList7"/>
    <dgm:cxn modelId="{1E78206B-9A81-4032-8098-4BB8E5CED7A2}" type="presOf" srcId="{2069CBD5-B74E-4031-9B37-37A26F604DFC}" destId="{73C20AF0-FA1E-3C4A-AD07-551A27BE2B92}" srcOrd="0" destOrd="5"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26DC0F4E-CC1D-4F5D-9FB9-461209D31E83}" type="presOf" srcId="{0468E416-59A8-4B78-B868-7B0E2DD2C431}" destId="{4DFF6703-D32F-9E47-96B8-A304C47CCB78}" srcOrd="0" destOrd="2"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75560650-C492-4BB5-B806-CF86C1115E1F}" srcId="{E9682B4F-0217-4B50-923E-C104AA24290F}" destId="{1F1EEFAB-B338-4F6C-B27A-C388D399D916}" srcOrd="2" destOrd="0" parTransId="{989ACE2A-EA93-4132-B300-9FCE0EDF3D71}" sibTransId="{E96620BF-3414-404D-8849-6846518F6289}"/>
    <dgm:cxn modelId="{D7846C52-051C-7E4A-8666-A7FC857AC117}" type="presOf" srcId="{4F85505A-81B6-4FDA-A144-900B71DAD946}" destId="{9312E8E2-BBD1-104A-9F74-B0103AF69816}" srcOrd="1" destOrd="0" presId="urn:microsoft.com/office/officeart/2005/8/layout/hList7"/>
    <dgm:cxn modelId="{67024A55-8130-4117-9488-DF231E48FD55}" srcId="{4F85505A-81B6-4FDA-A144-900B71DAD946}" destId="{C6612111-22D4-4ECC-9A84-9CAFB38D4AAE}" srcOrd="5" destOrd="0" parTransId="{11688D66-6335-48C9-815E-72EB2A76F62D}" sibTransId="{8034B673-23A9-443A-B1F9-BB5B07685187}"/>
    <dgm:cxn modelId="{77E2DA75-1F8E-43DD-84EE-B4D2AE4B2C8F}" srcId="{E9682B4F-0217-4B50-923E-C104AA24290F}" destId="{1253431E-ED0C-447A-87EF-018DB661CF85}" srcOrd="3" destOrd="0" parTransId="{F8A25551-A764-438F-BA63-77D165678514}" sibTransId="{42F2865D-18CD-4246-86A1-81FDBF9BCBCE}"/>
    <dgm:cxn modelId="{2D633B56-E147-4EFC-B9EE-6C0413F329B0}" srcId="{0DD8915E-DC14-41D6-9BB5-F49E1C265163}" destId="{4F85505A-81B6-4FDA-A144-900B71DAD946}" srcOrd="3" destOrd="0" parTransId="{D9A96E25-7BBE-4DDD-8DDE-B4970D4340A8}" sibTransId="{68F74A88-49DC-44B1-BC0D-220A7B97601C}"/>
    <dgm:cxn modelId="{B3808C76-7753-441A-8CEF-D2F3BF5CA4E7}" srcId="{A2322D3A-7AC2-4C5C-9D7E-EAB2313D47D4}" destId="{F7612555-27C9-4B9F-A763-D579A75990E8}" srcOrd="1" destOrd="0" parTransId="{9BE58372-A811-4862-8305-D8F0E2E7A31E}" sibTransId="{2BC7A208-B8DC-473A-B548-35529D21FBEC}"/>
    <dgm:cxn modelId="{F9B5AD76-BE9D-4F46-8E95-C7DF405DFC83}" srcId="{A2322D3A-7AC2-4C5C-9D7E-EAB2313D47D4}" destId="{1CD5611C-29C1-4A1F-953B-BEFAEEFFCAFB}" srcOrd="3" destOrd="0" parTransId="{9A05CACA-5811-4B23-B76C-0EC46E35444F}" sibTransId="{F64C72FD-4242-442E-8568-1C03D8BED8DB}"/>
    <dgm:cxn modelId="{A6F1087A-AD96-4396-94FF-B1961E1FC117}" type="presOf" srcId="{0999B806-AF7B-47BE-816E-619B6C394000}" destId="{9312E8E2-BBD1-104A-9F74-B0103AF69816}" srcOrd="1" destOrd="7" presId="urn:microsoft.com/office/officeart/2005/8/layout/hList7"/>
    <dgm:cxn modelId="{883CB87D-CC5B-4F03-9F7E-8543C675E8A8}" srcId="{E9682B4F-0217-4B50-923E-C104AA24290F}" destId="{9F0EBF10-032A-4479-8996-A33B71E2A576}" srcOrd="1" destOrd="0" parTransId="{7D33C7B0-59C5-4BAE-869C-57AA60DDED2D}" sibTransId="{BCEFC378-788A-42C5-BFD8-1D34C411F6C6}"/>
    <dgm:cxn modelId="{28690183-A8F8-5D4A-A0A0-F1EAC1F67584}" type="presOf" srcId="{E9682B4F-0217-4B50-923E-C104AA24290F}" destId="{BC636E4B-34B9-8543-A308-00E0D1B0D2F9}" srcOrd="1" destOrd="0" presId="urn:microsoft.com/office/officeart/2005/8/layout/hList7"/>
    <dgm:cxn modelId="{56EED183-0A59-4202-861F-E993A93C3574}" type="presOf" srcId="{5A0AF391-7554-4B9F-BF70-C53249C1B7F2}" destId="{9312E8E2-BBD1-104A-9F74-B0103AF69816}" srcOrd="1" destOrd="5" presId="urn:microsoft.com/office/officeart/2005/8/layout/hList7"/>
    <dgm:cxn modelId="{982C4584-ADB4-6A42-88C0-8DDE5CF3D3B6}" type="presOf" srcId="{FEB4A941-E9FA-4A86-A673-85FF34B35F20}" destId="{028C9BA8-C3B3-F947-915F-EE2FD2FCA9A5}" srcOrd="0" destOrd="1" presId="urn:microsoft.com/office/officeart/2005/8/layout/hList7"/>
    <dgm:cxn modelId="{60299B88-F622-4C94-BE05-DC5F819B6287}" srcId="{A2322D3A-7AC2-4C5C-9D7E-EAB2313D47D4}" destId="{2069CBD5-B74E-4031-9B37-37A26F604DFC}" srcOrd="4" destOrd="0" parTransId="{E87989DA-A7EF-4ED6-912D-0995F13345C8}" sibTransId="{FB60B533-1959-4995-A39D-EC233F348BB0}"/>
    <dgm:cxn modelId="{C6485397-44AD-F347-A313-AE5F356648F1}" type="presOf" srcId="{50418D2B-9486-42DE-AFDD-1D31420040FF}" destId="{BA2077AD-A827-784F-87A6-E8E29A836D84}" srcOrd="1" destOrd="1" presId="urn:microsoft.com/office/officeart/2005/8/layout/hList7"/>
    <dgm:cxn modelId="{1B87959B-EE95-4ED7-A505-1127B4A0A42A}" srcId="{4F85505A-81B6-4FDA-A144-900B71DAD946}" destId="{0ABFC331-9E44-4DAC-AB21-C98926B6E30E}" srcOrd="3" destOrd="0" parTransId="{6859AB2F-E3D2-4E35-B46F-6796A766F046}" sibTransId="{36A9153D-635F-4342-B040-17D7B024914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25D68DA5-0370-4CC4-8A44-1C57BB891DF2}" type="presOf" srcId="{2069CBD5-B74E-4031-9B37-37A26F604DFC}" destId="{AF3E8B43-0466-2941-94BF-5E057B356E82}" srcOrd="1" destOrd="5"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0CA688B9-619A-4CF1-A167-0D3741C238FC}" type="presOf" srcId="{6F93502C-F856-4300-A65D-DEACED020092}" destId="{9312E8E2-BBD1-104A-9F74-B0103AF69816}" srcOrd="1" destOrd="2" presId="urn:microsoft.com/office/officeart/2005/8/layout/hList7"/>
    <dgm:cxn modelId="{9A008FBC-6DC5-43F1-BA7D-C2F5BABD2DF7}" type="presOf" srcId="{1F1EEFAB-B338-4F6C-B27A-C388D399D916}" destId="{434ABADC-97F5-A547-823D-7594A86D79D3}" srcOrd="0" destOrd="3" presId="urn:microsoft.com/office/officeart/2005/8/layout/hList7"/>
    <dgm:cxn modelId="{41DCCCBD-7AFB-46BA-B098-885493623CD5}" type="presOf" srcId="{5A0AF391-7554-4B9F-BF70-C53249C1B7F2}" destId="{028C9BA8-C3B3-F947-915F-EE2FD2FCA9A5}" srcOrd="0" destOrd="5" presId="urn:microsoft.com/office/officeart/2005/8/layout/hList7"/>
    <dgm:cxn modelId="{559354C1-09E0-4C8F-A7EF-0C96F1BB0951}" type="presOf" srcId="{9F0EBF10-032A-4479-8996-A33B71E2A576}" destId="{434ABADC-97F5-A547-823D-7594A86D79D3}" srcOrd="0" destOrd="2"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EA43B2D3-E838-430A-AB43-82E8DFF6811A}" srcId="{4F85505A-81B6-4FDA-A144-900B71DAD946}" destId="{0999B806-AF7B-47BE-816E-619B6C394000}" srcOrd="6" destOrd="0" parTransId="{DD0D3660-6219-4A2B-A1F5-7B93236BFA35}" sibTransId="{42C3C5E2-361C-421B-BAE0-E62EDAE023C6}"/>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6CDBB0D8-1D30-48B6-9AC5-5E1FD2492237}" type="presOf" srcId="{968ADE41-4491-4584-82B9-4A27E71BD959}" destId="{AF3E8B43-0466-2941-94BF-5E057B356E82}" srcOrd="1" destOrd="3" presId="urn:microsoft.com/office/officeart/2005/8/layout/hList7"/>
    <dgm:cxn modelId="{C68A1DDD-4F4C-496F-B934-4BFBBDED9A98}" type="presOf" srcId="{0ABFC331-9E44-4DAC-AB21-C98926B6E30E}" destId="{028C9BA8-C3B3-F947-915F-EE2FD2FCA9A5}" srcOrd="0" destOrd="4" presId="urn:microsoft.com/office/officeart/2005/8/layout/hList7"/>
    <dgm:cxn modelId="{D8DEA5DE-247F-41C0-BD8C-38106C1A2BAE}" type="presOf" srcId="{9F0EBF10-032A-4479-8996-A33B71E2A576}" destId="{BC636E4B-34B9-8543-A308-00E0D1B0D2F9}" srcOrd="1" destOrd="2" presId="urn:microsoft.com/office/officeart/2005/8/layout/hList7"/>
    <dgm:cxn modelId="{921076E0-4A47-034F-AF33-2E67CCE6BD8C}" type="presOf" srcId="{566CA0B6-95FF-3A46-BF54-8E3C5843F883}" destId="{BC636E4B-34B9-8543-A308-00E0D1B0D2F9}" srcOrd="1" destOrd="5" presId="urn:microsoft.com/office/officeart/2005/8/layout/hList7"/>
    <dgm:cxn modelId="{1F97D1E0-55C5-4CA0-97F6-66823B00D3F6}" type="presOf" srcId="{3BA38399-7247-4169-AF4D-20B6DCB11B4B}" destId="{BA2077AD-A827-784F-87A6-E8E29A836D84}" srcOrd="1" destOrd="3" presId="urn:microsoft.com/office/officeart/2005/8/layout/hList7"/>
    <dgm:cxn modelId="{8033EBE4-C7E8-4853-A281-8FAD5590765A}" type="presOf" srcId="{1F1EEFAB-B338-4F6C-B27A-C388D399D916}" destId="{BC636E4B-34B9-8543-A308-00E0D1B0D2F9}" srcOrd="1" destOrd="3" presId="urn:microsoft.com/office/officeart/2005/8/layout/hList7"/>
    <dgm:cxn modelId="{647EDEF0-98A1-4A58-82A9-CCF8CB5E21ED}" type="presOf" srcId="{0ABFC331-9E44-4DAC-AB21-C98926B6E30E}" destId="{9312E8E2-BBD1-104A-9F74-B0103AF69816}" srcOrd="1" destOrd="4"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74D2BCFB-603D-4B21-839E-80ECFC372CB8}" type="presOf" srcId="{0468E416-59A8-4B78-B868-7B0E2DD2C431}" destId="{BA2077AD-A827-784F-87A6-E8E29A836D84}" srcOrd="1" destOrd="2" presId="urn:microsoft.com/office/officeart/2005/8/layout/hList7"/>
    <dgm:cxn modelId="{DBF855FD-672A-47FF-AE09-25B47F3408B3}" srcId="{A2322D3A-7AC2-4C5C-9D7E-EAB2313D47D4}" destId="{968ADE41-4491-4584-82B9-4A27E71BD959}" srcOrd="2" destOrd="0" parTransId="{A90FDE26-44A9-4BAD-B6DD-337B8F65011F}" sibTransId="{5B0D3BE7-7F78-4E0F-8E41-8804ED317F74}"/>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altLang="zh-CN" sz="2000" b="1" u="sng" kern="1200" dirty="0">
              <a:latin typeface="Tenorite" pitchFamily="2" charset="0"/>
            </a:rPr>
            <a:t>Platform</a:t>
          </a:r>
          <a:endParaRPr lang="en-US" sz="2000" b="1" u="sng" kern="1200" dirty="0">
            <a:latin typeface="Tenorite" pitchFamily="2" charset="0"/>
          </a:endParaRPr>
        </a:p>
        <a:p>
          <a:pPr marL="0" lvl="1" indent="-114300" algn="ctr" defTabSz="622300">
            <a:lnSpc>
              <a:spcPct val="90000"/>
            </a:lnSpc>
            <a:spcBef>
              <a:spcPct val="0"/>
            </a:spcBef>
            <a:spcAft>
              <a:spcPct val="15000"/>
            </a:spcAft>
            <a:buNone/>
          </a:pPr>
          <a:r>
            <a:rPr lang="en-US" altLang="zh-CN" sz="1400" kern="1200" dirty="0">
              <a:latin typeface="Tenorite" pitchFamily="2" charset="0"/>
            </a:rPr>
            <a:t>Google Could Platform</a:t>
          </a:r>
          <a:endParaRPr lang="en-US" sz="1400" kern="1200" dirty="0">
            <a:latin typeface="Tenorite" pitchFamily="2" charset="0"/>
          </a:endParaRP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1" u="sng" kern="1200" dirty="0">
              <a:latin typeface="Tenorite" pitchFamily="2" charset="0"/>
            </a:rPr>
            <a:t>Language &amp; File Type</a:t>
          </a:r>
        </a:p>
        <a:p>
          <a:pPr marL="0" lvl="1" indent="-114300" algn="ctr" defTabSz="622300">
            <a:lnSpc>
              <a:spcPct val="90000"/>
            </a:lnSpc>
            <a:spcBef>
              <a:spcPct val="0"/>
            </a:spcBef>
            <a:spcAft>
              <a:spcPct val="15000"/>
            </a:spcAft>
            <a:buNone/>
          </a:pPr>
          <a:r>
            <a:rPr lang="en-US" sz="1400" kern="1200" dirty="0" err="1">
              <a:latin typeface="Tenorite" pitchFamily="2" charset="0"/>
            </a:rPr>
            <a:t>PySpark</a:t>
          </a:r>
          <a:endParaRPr lang="en-US" sz="1400" kern="1200" dirty="0">
            <a:latin typeface="Tenorite" pitchFamily="2" charset="0"/>
          </a:endParaRPr>
        </a:p>
        <a:p>
          <a:pPr marL="0" lvl="1" indent="-114300" algn="ctr" defTabSz="622300">
            <a:lnSpc>
              <a:spcPct val="90000"/>
            </a:lnSpc>
            <a:spcBef>
              <a:spcPct val="0"/>
            </a:spcBef>
            <a:spcAft>
              <a:spcPct val="15000"/>
            </a:spcAft>
            <a:buNone/>
          </a:pPr>
          <a:endParaRPr lang="en-US" sz="14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err="1">
              <a:latin typeface="Tenorite" pitchFamily="2" charset="0"/>
            </a:rPr>
            <a:t>Json</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1" u="sng" kern="1200" dirty="0">
              <a:latin typeface="Tenorite" pitchFamily="2" charset="0"/>
            </a:rPr>
            <a:t>Data Frame</a:t>
          </a:r>
        </a:p>
        <a:p>
          <a:pPr marL="0" lvl="1" indent="-114300" algn="ctr" defTabSz="622300">
            <a:lnSpc>
              <a:spcPct val="90000"/>
            </a:lnSpc>
            <a:spcBef>
              <a:spcPct val="0"/>
            </a:spcBef>
            <a:spcAft>
              <a:spcPct val="15000"/>
            </a:spcAft>
            <a:buNone/>
          </a:pPr>
          <a:r>
            <a:rPr lang="en-US" altLang="zh-CN" sz="1400" kern="1200" dirty="0" err="1">
              <a:latin typeface="Tenorite" pitchFamily="2" charset="0"/>
            </a:rPr>
            <a:t>PySpark</a:t>
          </a:r>
          <a:r>
            <a:rPr lang="en-US" altLang="zh-CN" sz="1400" kern="1200" dirty="0">
              <a:latin typeface="Tenorite" pitchFamily="2" charset="0"/>
            </a:rPr>
            <a:t> </a:t>
          </a:r>
          <a:r>
            <a:rPr lang="en-US" altLang="zh-CN" sz="1400" kern="1200" dirty="0" err="1">
              <a:latin typeface="Tenorite" pitchFamily="2" charset="0"/>
            </a:rPr>
            <a:t>DataFrame</a:t>
          </a:r>
          <a:endParaRPr lang="en-US" sz="1400" kern="1200" dirty="0">
            <a:latin typeface="Tenorite" pitchFamily="2" charset="0"/>
          </a:endParaRPr>
        </a:p>
        <a:p>
          <a:pPr marL="0" lvl="1" indent="-114300" algn="ctr" defTabSz="622300">
            <a:lnSpc>
              <a:spcPct val="90000"/>
            </a:lnSpc>
            <a:spcBef>
              <a:spcPct val="0"/>
            </a:spcBef>
            <a:spcAft>
              <a:spcPct val="15000"/>
            </a:spcAft>
            <a:buNone/>
          </a:pPr>
          <a:endParaRPr lang="en-US" sz="14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a:latin typeface="Tenorite" pitchFamily="2" charset="0"/>
            </a:rPr>
            <a:t>Spark RDD</a:t>
          </a:r>
        </a:p>
        <a:p>
          <a:pPr marL="0" lvl="1" indent="-114300" algn="ctr" defTabSz="622300">
            <a:lnSpc>
              <a:spcPct val="90000"/>
            </a:lnSpc>
            <a:spcBef>
              <a:spcPct val="0"/>
            </a:spcBef>
            <a:spcAft>
              <a:spcPct val="15000"/>
            </a:spcAft>
            <a:buNone/>
          </a:pPr>
          <a:endParaRPr lang="en-US" sz="14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a:latin typeface="Tenorite" pitchFamily="2" charset="0"/>
            </a:rPr>
            <a:t>Pa</a:t>
          </a:r>
          <a:r>
            <a:rPr lang="en-US" altLang="zh-CN" sz="1400" kern="1200" dirty="0">
              <a:latin typeface="Tenorite" pitchFamily="2" charset="0"/>
            </a:rPr>
            <a:t>n</a:t>
          </a:r>
          <a:r>
            <a:rPr lang="en-US" sz="1400" kern="1200" dirty="0">
              <a:latin typeface="Tenorite" pitchFamily="2" charset="0"/>
            </a:rPr>
            <a:t>das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1" u="sng" kern="1200" dirty="0">
              <a:latin typeface="Tenorite" pitchFamily="2" charset="0"/>
            </a:rPr>
            <a:t>Main Functions &amp; Packages</a:t>
          </a:r>
        </a:p>
        <a:p>
          <a:pPr marL="0" lvl="1" indent="-114300" algn="ctr" defTabSz="622300" rtl="0">
            <a:lnSpc>
              <a:spcPct val="90000"/>
            </a:lnSpc>
            <a:spcBef>
              <a:spcPct val="0"/>
            </a:spcBef>
            <a:spcAft>
              <a:spcPct val="15000"/>
            </a:spcAft>
            <a:buNone/>
          </a:pPr>
          <a:r>
            <a:rPr lang="en-US" sz="1400" kern="1200" dirty="0">
              <a:latin typeface="Tenorite" pitchFamily="2" charset="0"/>
            </a:rPr>
            <a:t>.select()</a:t>
          </a:r>
        </a:p>
        <a:p>
          <a:pPr marL="0" lvl="1" indent="-114300" algn="ctr" defTabSz="622300" rtl="0">
            <a:lnSpc>
              <a:spcPct val="90000"/>
            </a:lnSpc>
            <a:spcBef>
              <a:spcPct val="0"/>
            </a:spcBef>
            <a:spcAft>
              <a:spcPct val="15000"/>
            </a:spcAft>
            <a:buNone/>
          </a:pPr>
          <a:r>
            <a:rPr lang="en-US" sz="1400" kern="1200" dirty="0">
              <a:latin typeface="Tenorite" pitchFamily="2" charset="0"/>
            </a:rPr>
            <a:t>.filter()</a:t>
          </a:r>
        </a:p>
        <a:p>
          <a:pPr marL="0" lvl="1" indent="-114300" algn="ctr" defTabSz="622300" rtl="0">
            <a:lnSpc>
              <a:spcPct val="90000"/>
            </a:lnSpc>
            <a:spcBef>
              <a:spcPct val="0"/>
            </a:spcBef>
            <a:spcAft>
              <a:spcPct val="15000"/>
            </a:spcAft>
            <a:buNone/>
          </a:pPr>
          <a:r>
            <a:rPr lang="en-US" sz="1400" kern="1200" dirty="0">
              <a:latin typeface="Tenorite" pitchFamily="2" charset="0"/>
            </a:rPr>
            <a:t>.</a:t>
          </a:r>
          <a:r>
            <a:rPr lang="en-US" sz="1400" kern="1200" dirty="0" err="1">
              <a:latin typeface="Tenorite" pitchFamily="2" charset="0"/>
            </a:rPr>
            <a:t>withColoumn</a:t>
          </a:r>
          <a:r>
            <a:rPr lang="en-US" sz="1400" kern="1200" dirty="0">
              <a:latin typeface="Tenorite" pitchFamily="2" charset="0"/>
            </a:rPr>
            <a:t>()</a:t>
          </a:r>
        </a:p>
        <a:p>
          <a:pPr marL="0" lvl="1" indent="-114300" algn="ctr" defTabSz="622300" rtl="0">
            <a:lnSpc>
              <a:spcPct val="90000"/>
            </a:lnSpc>
            <a:spcBef>
              <a:spcPct val="0"/>
            </a:spcBef>
            <a:spcAft>
              <a:spcPct val="15000"/>
            </a:spcAft>
            <a:buNone/>
          </a:pPr>
          <a:r>
            <a:rPr lang="en-US" sz="1400" kern="1200" dirty="0">
              <a:latin typeface="Tenorite" pitchFamily="2" charset="0"/>
            </a:rPr>
            <a:t>.</a:t>
          </a:r>
          <a:r>
            <a:rPr lang="en-US" sz="1400" kern="1200" dirty="0" err="1">
              <a:latin typeface="Tenorite" pitchFamily="2" charset="0"/>
            </a:rPr>
            <a:t>groupBy</a:t>
          </a:r>
          <a:r>
            <a:rPr lang="en-US" sz="1400" kern="1200" dirty="0">
              <a:latin typeface="Tenorite" pitchFamily="2" charset="0"/>
            </a:rPr>
            <a:t>()</a:t>
          </a:r>
        </a:p>
        <a:p>
          <a:pPr marL="0" lvl="1" indent="-114300" algn="ctr" defTabSz="622300" rtl="0">
            <a:lnSpc>
              <a:spcPct val="90000"/>
            </a:lnSpc>
            <a:spcBef>
              <a:spcPct val="0"/>
            </a:spcBef>
            <a:spcAft>
              <a:spcPct val="15000"/>
            </a:spcAft>
            <a:buNone/>
          </a:pPr>
          <a:r>
            <a:rPr lang="en-US" sz="1400" kern="1200" dirty="0">
              <a:latin typeface="Tenorite" pitchFamily="2" charset="0"/>
            </a:rPr>
            <a:t>.</a:t>
          </a:r>
          <a:r>
            <a:rPr lang="en-US" sz="1400" kern="1200" dirty="0" err="1">
              <a:latin typeface="Tenorite" pitchFamily="2" charset="0"/>
            </a:rPr>
            <a:t>agg</a:t>
          </a:r>
          <a:r>
            <a:rPr lang="en-US" sz="1400" kern="1200" dirty="0">
              <a:latin typeface="Tenorite" pitchFamily="2" charset="0"/>
            </a:rPr>
            <a:t>()</a:t>
          </a:r>
        </a:p>
        <a:p>
          <a:pPr marL="0" lvl="1" indent="-114300" algn="ctr" defTabSz="622300" rtl="0">
            <a:lnSpc>
              <a:spcPct val="90000"/>
            </a:lnSpc>
            <a:spcBef>
              <a:spcPct val="0"/>
            </a:spcBef>
            <a:spcAft>
              <a:spcPct val="15000"/>
            </a:spcAft>
            <a:buNone/>
          </a:pPr>
          <a:r>
            <a:rPr lang="en-US" sz="1400" kern="1200" dirty="0" err="1">
              <a:latin typeface="Tenorite" pitchFamily="2" charset="0"/>
            </a:rPr>
            <a:t>rlike</a:t>
          </a:r>
          <a:r>
            <a:rPr lang="en-US" sz="1400" kern="1200" dirty="0">
              <a:latin typeface="Tenorite" pitchFamily="2" charset="0"/>
            </a:rPr>
            <a:t>()</a:t>
          </a:r>
        </a:p>
        <a:p>
          <a:pPr marL="0" lvl="1" indent="-114300" algn="ctr" defTabSz="622300" rtl="0">
            <a:lnSpc>
              <a:spcPct val="90000"/>
            </a:lnSpc>
            <a:spcBef>
              <a:spcPct val="0"/>
            </a:spcBef>
            <a:spcAft>
              <a:spcPct val="15000"/>
            </a:spcAft>
            <a:buNone/>
          </a:pPr>
          <a:r>
            <a:rPr lang="en-US" sz="1400" kern="1200" dirty="0">
              <a:latin typeface="Tenorite" pitchFamily="2" charset="0"/>
            </a:rPr>
            <a:t>contains()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1" u="sng" kern="1200" dirty="0">
              <a:latin typeface="Tenorite" pitchFamily="2" charset="0"/>
            </a:rPr>
            <a:t>Method</a:t>
          </a:r>
        </a:p>
        <a:p>
          <a:pPr marL="0" lvl="1" indent="-114300" algn="ctr" defTabSz="622300" rtl="0">
            <a:lnSpc>
              <a:spcPct val="90000"/>
            </a:lnSpc>
            <a:spcBef>
              <a:spcPct val="0"/>
            </a:spcBef>
            <a:spcAft>
              <a:spcPct val="15000"/>
            </a:spcAft>
            <a:buNone/>
          </a:pPr>
          <a:r>
            <a:rPr lang="en-US" sz="1400" kern="1200" dirty="0" err="1">
              <a:latin typeface="Tenorite" pitchFamily="2" charset="0"/>
            </a:rPr>
            <a:t>Pyspark.ml.feature</a:t>
          </a:r>
          <a:endParaRPr lang="en-US" sz="1400" kern="1200" dirty="0">
            <a:latin typeface="Tenorite" pitchFamily="2" charset="0"/>
          </a:endParaRPr>
        </a:p>
        <a:p>
          <a:pPr marL="0" lvl="1" indent="-114300" algn="ctr" defTabSz="622300" rtl="0">
            <a:lnSpc>
              <a:spcPct val="90000"/>
            </a:lnSpc>
            <a:spcBef>
              <a:spcPct val="0"/>
            </a:spcBef>
            <a:spcAft>
              <a:spcPct val="15000"/>
            </a:spcAft>
            <a:buNone/>
          </a:pPr>
          <a:endParaRPr lang="en-US" sz="1400" kern="1200" dirty="0">
            <a:latin typeface="Tenorite" pitchFamily="2" charset="0"/>
          </a:endParaRPr>
        </a:p>
        <a:p>
          <a:pPr marL="0" lvl="1" indent="-114300" algn="ctr" defTabSz="622300" rtl="0">
            <a:lnSpc>
              <a:spcPct val="90000"/>
            </a:lnSpc>
            <a:spcBef>
              <a:spcPct val="0"/>
            </a:spcBef>
            <a:spcAft>
              <a:spcPct val="15000"/>
            </a:spcAft>
            <a:buNone/>
          </a:pPr>
          <a:r>
            <a:rPr lang="en-US" sz="1400" kern="1200" dirty="0" err="1">
              <a:latin typeface="Tenorite" pitchFamily="2" charset="0"/>
            </a:rPr>
            <a:t>MinHashLSH</a:t>
          </a:r>
          <a:endParaRPr lang="en-US" sz="1400" kern="1200" dirty="0">
            <a:latin typeface="Tenorite" pitchFamily="2" charset="0"/>
          </a:endParaRPr>
        </a:p>
        <a:p>
          <a:pPr marL="0" lvl="1" indent="-114300" algn="ctr" defTabSz="622300" rtl="0">
            <a:lnSpc>
              <a:spcPct val="90000"/>
            </a:lnSpc>
            <a:spcBef>
              <a:spcPct val="0"/>
            </a:spcBef>
            <a:spcAft>
              <a:spcPct val="15000"/>
            </a:spcAft>
            <a:buNone/>
          </a:pPr>
          <a:r>
            <a:rPr lang="en-US" altLang="zh-CN" sz="1400" kern="1200" dirty="0">
              <a:latin typeface="Tenorite" pitchFamily="2" charset="0"/>
            </a:rPr>
            <a:t>With</a:t>
          </a:r>
          <a:endParaRPr lang="en-US" sz="1400" kern="1200" dirty="0">
            <a:latin typeface="Tenorite" pitchFamily="2" charset="0"/>
          </a:endParaRPr>
        </a:p>
        <a:p>
          <a:pPr marL="0" lvl="1" indent="-114300" algn="ctr" defTabSz="622300" rtl="0">
            <a:lnSpc>
              <a:spcPct val="90000"/>
            </a:lnSpc>
            <a:spcBef>
              <a:spcPct val="0"/>
            </a:spcBef>
            <a:spcAft>
              <a:spcPct val="15000"/>
            </a:spcAft>
            <a:buNone/>
          </a:pPr>
          <a:r>
            <a:rPr lang="en-US" sz="1400" kern="1200" dirty="0">
              <a:latin typeface="Tenorite" pitchFamily="2" charset="0"/>
            </a:rPr>
            <a:t>Jaccard Similarity = 0.5</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ltLang="zh-CN"/>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ltLang="zh-CN"/>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CN"/>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CN"/>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ltLang="zh-CN"/>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CN"/>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CN"/>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ltLang="zh-CN"/>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CN"/>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CN"/>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ltLang="zh-CN"/>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ltLang="zh-CN"/>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ltLang="zh-CN"/>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ltLang="zh-CN"/>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ltLang="zh-CN"/>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ltLang="zh-CN"/>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ltLang="zh-CN"/>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ltLang="zh-CN"/>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ltLang="zh-CN"/>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ltLang="zh-CN"/>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Twitter Analysis</a:t>
            </a:r>
            <a:br>
              <a:rPr lang="en-US" dirty="0"/>
            </a:br>
            <a:r>
              <a:rPr lang="en-US" sz="2800" dirty="0"/>
              <a:t>- BDP Final Project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Neal Xu</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0361-B158-FB93-38F5-FDF9DCDE594F}"/>
              </a:ext>
            </a:extLst>
          </p:cNvPr>
          <p:cNvSpPr>
            <a:spLocks noGrp="1"/>
          </p:cNvSpPr>
          <p:nvPr>
            <p:ph type="title"/>
          </p:nvPr>
        </p:nvSpPr>
        <p:spPr/>
        <p:txBody>
          <a:bodyPr/>
          <a:lstStyle/>
          <a:p>
            <a:r>
              <a:rPr lang="en-US" altLang="zh-CN" dirty="0"/>
              <a:t>Distribution of tweet / retweet volume by Organizations</a:t>
            </a:r>
            <a:endParaRPr lang="zh-CN" altLang="en-US" dirty="0"/>
          </a:p>
        </p:txBody>
      </p:sp>
      <p:pic>
        <p:nvPicPr>
          <p:cNvPr id="25" name="Content Placeholder 24">
            <a:extLst>
              <a:ext uri="{FF2B5EF4-FFF2-40B4-BE49-F238E27FC236}">
                <a16:creationId xmlns:a16="http://schemas.microsoft.com/office/drawing/2014/main" id="{9BBD9678-0C69-AC21-1D78-66EEDE47CDBB}"/>
              </a:ext>
            </a:extLst>
          </p:cNvPr>
          <p:cNvPicPr>
            <a:picLocks noGrp="1" noChangeAspect="1"/>
          </p:cNvPicPr>
          <p:nvPr>
            <p:ph idx="1"/>
          </p:nvPr>
        </p:nvPicPr>
        <p:blipFill>
          <a:blip r:embed="rId2"/>
          <a:stretch>
            <a:fillRect/>
          </a:stretch>
        </p:blipFill>
        <p:spPr>
          <a:xfrm>
            <a:off x="740104" y="1796338"/>
            <a:ext cx="2609999" cy="1814042"/>
          </a:xfrm>
        </p:spPr>
      </p:pic>
      <p:sp>
        <p:nvSpPr>
          <p:cNvPr id="4" name="Date Placeholder 3">
            <a:extLst>
              <a:ext uri="{FF2B5EF4-FFF2-40B4-BE49-F238E27FC236}">
                <a16:creationId xmlns:a16="http://schemas.microsoft.com/office/drawing/2014/main" id="{C37DFBFB-C8CC-F4D1-DC35-A9D469F25FB8}"/>
              </a:ext>
            </a:extLst>
          </p:cNvPr>
          <p:cNvSpPr>
            <a:spLocks noGrp="1"/>
          </p:cNvSpPr>
          <p:nvPr>
            <p:ph type="dt" sz="half" idx="2"/>
          </p:nvPr>
        </p:nvSpPr>
        <p:spPr/>
        <p:txBody>
          <a:bodyPr/>
          <a:lstStyle/>
          <a:p>
            <a:fld id="{4B103E64-1627-9140-8127-1849FED275E1}" type="datetime1">
              <a:rPr lang="en-US" smtClean="0"/>
              <a:pPr/>
              <a:t>1/2/2023</a:t>
            </a:fld>
            <a:endParaRPr lang="en-US" dirty="0"/>
          </a:p>
        </p:txBody>
      </p:sp>
      <p:sp>
        <p:nvSpPr>
          <p:cNvPr id="5" name="Footer Placeholder 4">
            <a:extLst>
              <a:ext uri="{FF2B5EF4-FFF2-40B4-BE49-F238E27FC236}">
                <a16:creationId xmlns:a16="http://schemas.microsoft.com/office/drawing/2014/main" id="{C7FF9972-1D8A-F231-F4EC-A178D9961C68}"/>
              </a:ext>
            </a:extLst>
          </p:cNvPr>
          <p:cNvSpPr>
            <a:spLocks noGrp="1"/>
          </p:cNvSpPr>
          <p:nvPr>
            <p:ph type="ftr" sz="quarter" idx="3"/>
          </p:nvPr>
        </p:nvSpPr>
        <p:spPr/>
        <p:txBody>
          <a:bodyPr/>
          <a:lstStyle/>
          <a:p>
            <a:r>
              <a:rPr lang="en-US" altLang="zh-CN" dirty="0"/>
              <a:t>Twitter Analysis</a:t>
            </a:r>
            <a:endParaRPr lang="en-US" dirty="0"/>
          </a:p>
        </p:txBody>
      </p:sp>
      <p:pic>
        <p:nvPicPr>
          <p:cNvPr id="27" name="Content Placeholder 26">
            <a:extLst>
              <a:ext uri="{FF2B5EF4-FFF2-40B4-BE49-F238E27FC236}">
                <a16:creationId xmlns:a16="http://schemas.microsoft.com/office/drawing/2014/main" id="{61CF0D62-1681-35CA-6D7E-1A8142591D10}"/>
              </a:ext>
            </a:extLst>
          </p:cNvPr>
          <p:cNvPicPr>
            <a:picLocks noGrp="1" noChangeAspect="1"/>
          </p:cNvPicPr>
          <p:nvPr>
            <p:ph idx="10"/>
          </p:nvPr>
        </p:nvPicPr>
        <p:blipFill>
          <a:blip r:embed="rId3"/>
          <a:stretch>
            <a:fillRect/>
          </a:stretch>
        </p:blipFill>
        <p:spPr>
          <a:xfrm>
            <a:off x="304491" y="3907766"/>
            <a:ext cx="3083564" cy="2448584"/>
          </a:xfrm>
        </p:spPr>
      </p:pic>
      <p:sp>
        <p:nvSpPr>
          <p:cNvPr id="11" name="Slide Number Placeholder 10">
            <a:extLst>
              <a:ext uri="{FF2B5EF4-FFF2-40B4-BE49-F238E27FC236}">
                <a16:creationId xmlns:a16="http://schemas.microsoft.com/office/drawing/2014/main" id="{76F75DBA-80CA-2E01-CD57-C7AEBBF701E3}"/>
              </a:ext>
            </a:extLst>
          </p:cNvPr>
          <p:cNvSpPr>
            <a:spLocks noGrp="1"/>
          </p:cNvSpPr>
          <p:nvPr>
            <p:ph type="sldNum" sz="quarter" idx="4"/>
          </p:nvPr>
        </p:nvSpPr>
        <p:spPr/>
        <p:txBody>
          <a:bodyPr/>
          <a:lstStyle/>
          <a:p>
            <a:fld id="{294A09A9-5501-47C1-A89A-A340965A2BE2}" type="slidenum">
              <a:rPr lang="en-US" smtClean="0"/>
              <a:pPr/>
              <a:t>10</a:t>
            </a:fld>
            <a:endParaRPr lang="en-US" dirty="0"/>
          </a:p>
        </p:txBody>
      </p:sp>
      <p:grpSp>
        <p:nvGrpSpPr>
          <p:cNvPr id="9" name="Group 8">
            <a:extLst>
              <a:ext uri="{FF2B5EF4-FFF2-40B4-BE49-F238E27FC236}">
                <a16:creationId xmlns:a16="http://schemas.microsoft.com/office/drawing/2014/main" id="{A1C926BF-3FA0-6B75-77A3-C5091817E9D5}"/>
              </a:ext>
            </a:extLst>
          </p:cNvPr>
          <p:cNvGrpSpPr/>
          <p:nvPr/>
        </p:nvGrpSpPr>
        <p:grpSpPr>
          <a:xfrm>
            <a:off x="5979925" y="1672375"/>
            <a:ext cx="3173413" cy="4731617"/>
            <a:chOff x="6303962" y="1686330"/>
            <a:chExt cx="3173413" cy="4731617"/>
          </a:xfrm>
        </p:grpSpPr>
        <p:pic>
          <p:nvPicPr>
            <p:cNvPr id="6" name="Picture 5">
              <a:extLst>
                <a:ext uri="{FF2B5EF4-FFF2-40B4-BE49-F238E27FC236}">
                  <a16:creationId xmlns:a16="http://schemas.microsoft.com/office/drawing/2014/main" id="{A1733270-AC48-AAC8-95C3-513ED97DD596}"/>
                </a:ext>
              </a:extLst>
            </p:cNvPr>
            <p:cNvPicPr>
              <a:picLocks noChangeAspect="1"/>
            </p:cNvPicPr>
            <p:nvPr/>
          </p:nvPicPr>
          <p:blipFill>
            <a:blip r:embed="rId4"/>
            <a:stretch>
              <a:fillRect/>
            </a:stretch>
          </p:blipFill>
          <p:spPr>
            <a:xfrm>
              <a:off x="6303962" y="3836419"/>
              <a:ext cx="3173413" cy="2581528"/>
            </a:xfrm>
            <a:prstGeom prst="rect">
              <a:avLst/>
            </a:prstGeom>
          </p:spPr>
        </p:pic>
        <p:pic>
          <p:nvPicPr>
            <p:cNvPr id="8" name="Picture 7">
              <a:extLst>
                <a:ext uri="{FF2B5EF4-FFF2-40B4-BE49-F238E27FC236}">
                  <a16:creationId xmlns:a16="http://schemas.microsoft.com/office/drawing/2014/main" id="{0668B020-E26F-432A-916D-C02F4E8AB4C8}"/>
                </a:ext>
              </a:extLst>
            </p:cNvPr>
            <p:cNvPicPr>
              <a:picLocks noChangeAspect="1"/>
            </p:cNvPicPr>
            <p:nvPr/>
          </p:nvPicPr>
          <p:blipFill>
            <a:blip r:embed="rId5"/>
            <a:stretch>
              <a:fillRect/>
            </a:stretch>
          </p:blipFill>
          <p:spPr>
            <a:xfrm>
              <a:off x="6829425" y="1686330"/>
              <a:ext cx="2647950" cy="1924050"/>
            </a:xfrm>
            <a:prstGeom prst="rect">
              <a:avLst/>
            </a:prstGeom>
          </p:spPr>
        </p:pic>
      </p:grpSp>
      <p:cxnSp>
        <p:nvCxnSpPr>
          <p:cNvPr id="10" name="Straight Connector 9">
            <a:extLst>
              <a:ext uri="{FF2B5EF4-FFF2-40B4-BE49-F238E27FC236}">
                <a16:creationId xmlns:a16="http://schemas.microsoft.com/office/drawing/2014/main" id="{0FF55938-B5D2-56F1-EB4F-A369EA67B7BD}"/>
              </a:ext>
            </a:extLst>
          </p:cNvPr>
          <p:cNvCxnSpPr>
            <a:cxnSpLocks/>
          </p:cNvCxnSpPr>
          <p:nvPr/>
        </p:nvCxnSpPr>
        <p:spPr>
          <a:xfrm>
            <a:off x="5838231" y="1796338"/>
            <a:ext cx="0" cy="4483692"/>
          </a:xfrm>
          <a:prstGeom prst="line">
            <a:avLst/>
          </a:prstGeom>
        </p:spPr>
        <p:style>
          <a:lnRef idx="1">
            <a:schemeClr val="dk1"/>
          </a:lnRef>
          <a:fillRef idx="0">
            <a:schemeClr val="dk1"/>
          </a:fillRef>
          <a:effectRef idx="0">
            <a:schemeClr val="dk1"/>
          </a:effectRef>
          <a:fontRef idx="minor">
            <a:schemeClr val="tx1"/>
          </a:fontRef>
        </p:style>
      </p:cxnSp>
      <p:sp>
        <p:nvSpPr>
          <p:cNvPr id="3" name="Content Placeholder 8">
            <a:extLst>
              <a:ext uri="{FF2B5EF4-FFF2-40B4-BE49-F238E27FC236}">
                <a16:creationId xmlns:a16="http://schemas.microsoft.com/office/drawing/2014/main" id="{521F5B38-A23D-6E41-9574-E931BFE3B1DF}"/>
              </a:ext>
            </a:extLst>
          </p:cNvPr>
          <p:cNvSpPr txBox="1">
            <a:spLocks/>
          </p:cNvSpPr>
          <p:nvPr/>
        </p:nvSpPr>
        <p:spPr>
          <a:xfrm rot="10800000" flipV="1">
            <a:off x="3656476" y="1766869"/>
            <a:ext cx="2055028" cy="378854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b="0" i="1" dirty="0"/>
              <a:t>On the left side is the distribution of </a:t>
            </a:r>
            <a:r>
              <a:rPr lang="en-US" altLang="zh-CN" sz="1400" i="1" dirty="0"/>
              <a:t>original</a:t>
            </a:r>
            <a:r>
              <a:rPr lang="en-US" altLang="zh-CN" sz="1400" b="0" i="1" dirty="0"/>
              <a:t> tweets by different entities.</a:t>
            </a:r>
          </a:p>
          <a:p>
            <a:r>
              <a:rPr lang="en-US" altLang="zh-CN" sz="1400" b="0" i="1" dirty="0"/>
              <a:t>It is consistent with the previous analysis that the “other social media influencers” has the most significant original tweet counts since most accounts are grouped into this sector.</a:t>
            </a:r>
          </a:p>
          <a:p>
            <a:r>
              <a:rPr lang="en-US" altLang="zh-CN" sz="1400" b="0" i="1" dirty="0"/>
              <a:t>Here, schools and governments ranked the top two counts again and non-profit organizations still being the least active group.</a:t>
            </a:r>
          </a:p>
        </p:txBody>
      </p:sp>
      <p:sp>
        <p:nvSpPr>
          <p:cNvPr id="7" name="Content Placeholder 8">
            <a:extLst>
              <a:ext uri="{FF2B5EF4-FFF2-40B4-BE49-F238E27FC236}">
                <a16:creationId xmlns:a16="http://schemas.microsoft.com/office/drawing/2014/main" id="{DA10C04C-C5E7-0AF0-B170-BC903407DF7C}"/>
              </a:ext>
            </a:extLst>
          </p:cNvPr>
          <p:cNvSpPr txBox="1">
            <a:spLocks/>
          </p:cNvSpPr>
          <p:nvPr/>
        </p:nvSpPr>
        <p:spPr>
          <a:xfrm rot="10800000" flipV="1">
            <a:off x="9453355" y="1664034"/>
            <a:ext cx="2055028" cy="428179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b="0" i="1" dirty="0"/>
              <a:t>On the left side is the distribution of </a:t>
            </a:r>
            <a:r>
              <a:rPr lang="en-US" altLang="zh-CN" sz="1400" i="1" dirty="0"/>
              <a:t>retweets </a:t>
            </a:r>
            <a:r>
              <a:rPr lang="en-US" altLang="zh-CN" sz="1400" b="0" i="1" dirty="0"/>
              <a:t>by different entities.</a:t>
            </a:r>
          </a:p>
          <a:p>
            <a:r>
              <a:rPr lang="en-US" altLang="zh-CN" sz="1400" b="0" i="1" dirty="0"/>
              <a:t>The distribution has a similar pattern to the original tweets by different entities. However, the difference is that the retweet count is almost twice the original content for each of the entities.</a:t>
            </a:r>
          </a:p>
          <a:p>
            <a:r>
              <a:rPr lang="en-US" altLang="zh-CN" sz="1400" b="0" i="1" dirty="0"/>
              <a:t>Here, schools and news outlets ranked the top two counts. The retweet for news outlets is almost three times its original content counts. While the non-profit organization still being the least active group.</a:t>
            </a:r>
          </a:p>
        </p:txBody>
      </p:sp>
    </p:spTree>
    <p:extLst>
      <p:ext uri="{BB962C8B-B14F-4D97-AF65-F5344CB8AC3E}">
        <p14:creationId xmlns:p14="http://schemas.microsoft.com/office/powerpoint/2010/main" val="415265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75CD-F378-D08A-EFC1-564F5A9FE4DE}"/>
              </a:ext>
            </a:extLst>
          </p:cNvPr>
          <p:cNvSpPr>
            <a:spLocks noGrp="1"/>
          </p:cNvSpPr>
          <p:nvPr>
            <p:ph type="title"/>
          </p:nvPr>
        </p:nvSpPr>
        <p:spPr>
          <a:xfrm>
            <a:off x="1167492" y="381000"/>
            <a:ext cx="9779183" cy="1325563"/>
          </a:xfrm>
        </p:spPr>
        <p:txBody>
          <a:bodyPr anchor="b">
            <a:normAutofit/>
          </a:bodyPr>
          <a:lstStyle/>
          <a:p>
            <a:r>
              <a:rPr lang="en-US" altLang="zh-CN" dirty="0"/>
              <a:t>Time Analysis &amp; Location</a:t>
            </a:r>
            <a:endParaRPr lang="zh-CN" altLang="en-US" dirty="0"/>
          </a:p>
        </p:txBody>
      </p:sp>
      <p:pic>
        <p:nvPicPr>
          <p:cNvPr id="16" name="Picture 15" descr="Chart, bar chart&#10;&#10;Description automatically generated">
            <a:extLst>
              <a:ext uri="{FF2B5EF4-FFF2-40B4-BE49-F238E27FC236}">
                <a16:creationId xmlns:a16="http://schemas.microsoft.com/office/drawing/2014/main" id="{B9DF0A9F-2B1A-8228-2322-2EE871008050}"/>
              </a:ext>
            </a:extLst>
          </p:cNvPr>
          <p:cNvPicPr>
            <a:picLocks noChangeAspect="1"/>
          </p:cNvPicPr>
          <p:nvPr/>
        </p:nvPicPr>
        <p:blipFill>
          <a:blip r:embed="rId2"/>
          <a:stretch>
            <a:fillRect/>
          </a:stretch>
        </p:blipFill>
        <p:spPr>
          <a:xfrm>
            <a:off x="994141" y="2889206"/>
            <a:ext cx="4260118" cy="3344192"/>
          </a:xfrm>
          <a:prstGeom prst="rect">
            <a:avLst/>
          </a:prstGeom>
          <a:noFill/>
        </p:spPr>
      </p:pic>
      <p:sp>
        <p:nvSpPr>
          <p:cNvPr id="4" name="Date Placeholder 3">
            <a:extLst>
              <a:ext uri="{FF2B5EF4-FFF2-40B4-BE49-F238E27FC236}">
                <a16:creationId xmlns:a16="http://schemas.microsoft.com/office/drawing/2014/main" id="{344F6007-DE29-B5EB-040C-0A5A5027FFD9}"/>
              </a:ext>
            </a:extLst>
          </p:cNvPr>
          <p:cNvSpPr>
            <a:spLocks noGrp="1"/>
          </p:cNvSpPr>
          <p:nvPr>
            <p:ph type="dt" sz="half" idx="2"/>
          </p:nvPr>
        </p:nvSpPr>
        <p:spPr>
          <a:xfrm>
            <a:off x="381000" y="6356350"/>
            <a:ext cx="2743200" cy="365125"/>
          </a:xfrm>
        </p:spPr>
        <p:txBody>
          <a:bodyPr anchor="ctr">
            <a:normAutofit/>
          </a:bodyPr>
          <a:lstStyle/>
          <a:p>
            <a:pPr>
              <a:spcAft>
                <a:spcPts val="600"/>
              </a:spcAft>
            </a:pPr>
            <a:fld id="{4B103E64-1627-9140-8127-1849FED275E1}" type="datetime1">
              <a:rPr lang="en-US" smtClean="0"/>
              <a:pPr>
                <a:spcAft>
                  <a:spcPts val="600"/>
                </a:spcAft>
              </a:pPr>
              <a:t>1/2/2023</a:t>
            </a:fld>
            <a:endParaRPr lang="en-US"/>
          </a:p>
        </p:txBody>
      </p:sp>
      <p:sp>
        <p:nvSpPr>
          <p:cNvPr id="5" name="Footer Placeholder 4">
            <a:extLst>
              <a:ext uri="{FF2B5EF4-FFF2-40B4-BE49-F238E27FC236}">
                <a16:creationId xmlns:a16="http://schemas.microsoft.com/office/drawing/2014/main" id="{006F9237-5EDB-8927-4DDD-46FA7DDE614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ltLang="zh-CN" dirty="0"/>
              <a:t>Twitter Analysis</a:t>
            </a:r>
            <a:endParaRPr lang="en-US" dirty="0"/>
          </a:p>
        </p:txBody>
      </p:sp>
      <p:sp>
        <p:nvSpPr>
          <p:cNvPr id="11" name="Slide Number Placeholder 10">
            <a:extLst>
              <a:ext uri="{FF2B5EF4-FFF2-40B4-BE49-F238E27FC236}">
                <a16:creationId xmlns:a16="http://schemas.microsoft.com/office/drawing/2014/main" id="{63AFEDA6-B8DF-CCB2-0ADC-58CC5DE9196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pic>
        <p:nvPicPr>
          <p:cNvPr id="14" name="Content Placeholder 13" descr="Chart, bar chart&#10;&#10;Description automatically generated">
            <a:extLst>
              <a:ext uri="{FF2B5EF4-FFF2-40B4-BE49-F238E27FC236}">
                <a16:creationId xmlns:a16="http://schemas.microsoft.com/office/drawing/2014/main" id="{3473BEFC-D018-D95C-93F6-07C2D3E1F6BA}"/>
              </a:ext>
            </a:extLst>
          </p:cNvPr>
          <p:cNvPicPr>
            <a:picLocks noGrp="1" noChangeAspect="1"/>
          </p:cNvPicPr>
          <p:nvPr>
            <p:ph idx="10"/>
          </p:nvPr>
        </p:nvPicPr>
        <p:blipFill>
          <a:blip r:embed="rId3"/>
          <a:stretch>
            <a:fillRect/>
          </a:stretch>
        </p:blipFill>
        <p:spPr>
          <a:xfrm>
            <a:off x="6593017" y="2996455"/>
            <a:ext cx="4114800" cy="3219831"/>
          </a:xfrm>
          <a:noFill/>
        </p:spPr>
      </p:pic>
      <p:sp>
        <p:nvSpPr>
          <p:cNvPr id="6" name="Content Placeholder 8">
            <a:extLst>
              <a:ext uri="{FF2B5EF4-FFF2-40B4-BE49-F238E27FC236}">
                <a16:creationId xmlns:a16="http://schemas.microsoft.com/office/drawing/2014/main" id="{7F4EC722-CBDD-B0B6-F80A-D16E9855DD56}"/>
              </a:ext>
            </a:extLst>
          </p:cNvPr>
          <p:cNvSpPr txBox="1">
            <a:spLocks/>
          </p:cNvSpPr>
          <p:nvPr/>
        </p:nvSpPr>
        <p:spPr>
          <a:xfrm>
            <a:off x="994141" y="1887064"/>
            <a:ext cx="4663440" cy="82164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300" b="0" dirty="0"/>
              <a:t>The timeline below shows that the tweet amount related to the student loan debt relief surged during August 2022, the same time the news about Biden’s student debt relief came out. </a:t>
            </a:r>
          </a:p>
          <a:p>
            <a:r>
              <a:rPr lang="en-US" altLang="zh-CN" sz="1300" b="0" dirty="0"/>
              <a:t>(There are large gaps between months for the amount. A significant peak appeared during August 2022)</a:t>
            </a:r>
            <a:endParaRPr lang="zh-CN" altLang="en-US" sz="1300" b="0" dirty="0"/>
          </a:p>
        </p:txBody>
      </p:sp>
      <p:sp>
        <p:nvSpPr>
          <p:cNvPr id="20" name="TextBox 19">
            <a:extLst>
              <a:ext uri="{FF2B5EF4-FFF2-40B4-BE49-F238E27FC236}">
                <a16:creationId xmlns:a16="http://schemas.microsoft.com/office/drawing/2014/main" id="{919A3F91-4C24-4DE0-AECC-58187D84DD72}"/>
              </a:ext>
            </a:extLst>
          </p:cNvPr>
          <p:cNvSpPr txBox="1"/>
          <p:nvPr/>
        </p:nvSpPr>
        <p:spPr>
          <a:xfrm>
            <a:off x="8614539" y="641110"/>
            <a:ext cx="3324419" cy="923330"/>
          </a:xfrm>
          <a:prstGeom prst="rect">
            <a:avLst/>
          </a:prstGeom>
          <a:noFill/>
        </p:spPr>
        <p:txBody>
          <a:bodyPr wrap="square">
            <a:spAutoFit/>
          </a:bodyPr>
          <a:lstStyle/>
          <a:p>
            <a:r>
              <a:rPr lang="en-US" altLang="zh-CN" dirty="0">
                <a:highlight>
                  <a:srgbClr val="C0C0C0"/>
                </a:highlight>
              </a:rPr>
              <a:t>-The topic chosen for timeline and location analysis is “Student Loan Debt Relief”</a:t>
            </a:r>
          </a:p>
        </p:txBody>
      </p:sp>
      <p:sp>
        <p:nvSpPr>
          <p:cNvPr id="22" name="Content Placeholder 8">
            <a:extLst>
              <a:ext uri="{FF2B5EF4-FFF2-40B4-BE49-F238E27FC236}">
                <a16:creationId xmlns:a16="http://schemas.microsoft.com/office/drawing/2014/main" id="{646A496A-6ADF-4CB8-8FB4-42455D8C3FEA}"/>
              </a:ext>
            </a:extLst>
          </p:cNvPr>
          <p:cNvSpPr txBox="1">
            <a:spLocks/>
          </p:cNvSpPr>
          <p:nvPr/>
        </p:nvSpPr>
        <p:spPr>
          <a:xfrm>
            <a:off x="6534419" y="1874583"/>
            <a:ext cx="4663440" cy="105184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300" b="0" dirty="0"/>
              <a:t>The visualized location analysis below shows that most of the tweets and twitters are located in the United States and in the cities where higher education institutes are located. It is consistent with the debt relief topics since it is a relief for American college students.</a:t>
            </a:r>
            <a:endParaRPr lang="zh-CN" altLang="en-US" sz="1300" b="0" dirty="0"/>
          </a:p>
          <a:p>
            <a:r>
              <a:rPr lang="en-US" altLang="zh-CN" sz="1300" b="0" dirty="0"/>
              <a:t>(The only location variable that could be used is from the location under “users”, however, the problem of mess still exists due to the locations users entered. Below is the best representation of the location.)</a:t>
            </a:r>
          </a:p>
        </p:txBody>
      </p:sp>
    </p:spTree>
    <p:extLst>
      <p:ext uri="{BB962C8B-B14F-4D97-AF65-F5344CB8AC3E}">
        <p14:creationId xmlns:p14="http://schemas.microsoft.com/office/powerpoint/2010/main" val="97806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2541-B4B5-9D83-EA07-F3925F6BE134}"/>
              </a:ext>
            </a:extLst>
          </p:cNvPr>
          <p:cNvSpPr>
            <a:spLocks noGrp="1"/>
          </p:cNvSpPr>
          <p:nvPr>
            <p:ph type="title"/>
          </p:nvPr>
        </p:nvSpPr>
        <p:spPr/>
        <p:txBody>
          <a:bodyPr/>
          <a:lstStyle/>
          <a:p>
            <a:r>
              <a:rPr lang="en-US" altLang="zh-CN" dirty="0"/>
              <a:t>Uniqueness Analysis</a:t>
            </a:r>
            <a:endParaRPr lang="zh-CN" altLang="en-US" dirty="0"/>
          </a:p>
        </p:txBody>
      </p:sp>
      <p:sp>
        <p:nvSpPr>
          <p:cNvPr id="4" name="Date Placeholder 3">
            <a:extLst>
              <a:ext uri="{FF2B5EF4-FFF2-40B4-BE49-F238E27FC236}">
                <a16:creationId xmlns:a16="http://schemas.microsoft.com/office/drawing/2014/main" id="{723C3509-D4FB-4CD1-8B01-C07D5580AB91}"/>
              </a:ext>
            </a:extLst>
          </p:cNvPr>
          <p:cNvSpPr>
            <a:spLocks noGrp="1"/>
          </p:cNvSpPr>
          <p:nvPr>
            <p:ph type="dt" sz="half" idx="2"/>
          </p:nvPr>
        </p:nvSpPr>
        <p:spPr/>
        <p:txBody>
          <a:bodyPr/>
          <a:lstStyle/>
          <a:p>
            <a:fld id="{DD9C8446-696E-6942-B6C8-CC9CAD0B34E0}" type="datetime1">
              <a:rPr lang="en-US" smtClean="0"/>
              <a:pPr/>
              <a:t>1/2/2023</a:t>
            </a:fld>
            <a:endParaRPr lang="en-US" dirty="0"/>
          </a:p>
        </p:txBody>
      </p:sp>
      <p:sp>
        <p:nvSpPr>
          <p:cNvPr id="5" name="Footer Placeholder 4">
            <a:extLst>
              <a:ext uri="{FF2B5EF4-FFF2-40B4-BE49-F238E27FC236}">
                <a16:creationId xmlns:a16="http://schemas.microsoft.com/office/drawing/2014/main" id="{D809F022-370B-865F-67E5-BB51355F1888}"/>
              </a:ext>
            </a:extLst>
          </p:cNvPr>
          <p:cNvSpPr>
            <a:spLocks noGrp="1"/>
          </p:cNvSpPr>
          <p:nvPr>
            <p:ph type="ftr" sz="quarter" idx="3"/>
          </p:nvPr>
        </p:nvSpPr>
        <p:spPr/>
        <p:txBody>
          <a:bodyPr/>
          <a:lstStyle/>
          <a:p>
            <a:r>
              <a:rPr lang="en-US" altLang="zh-CN" dirty="0"/>
              <a:t>Twitter Analysis</a:t>
            </a:r>
            <a:endParaRPr lang="en-US" dirty="0"/>
          </a:p>
        </p:txBody>
      </p:sp>
      <p:sp>
        <p:nvSpPr>
          <p:cNvPr id="6" name="Slide Number Placeholder 5">
            <a:extLst>
              <a:ext uri="{FF2B5EF4-FFF2-40B4-BE49-F238E27FC236}">
                <a16:creationId xmlns:a16="http://schemas.microsoft.com/office/drawing/2014/main" id="{526896DD-9262-2F9F-AD2F-4D133B8BB755}"/>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9" name="Content Placeholder 8">
            <a:extLst>
              <a:ext uri="{FF2B5EF4-FFF2-40B4-BE49-F238E27FC236}">
                <a16:creationId xmlns:a16="http://schemas.microsoft.com/office/drawing/2014/main" id="{9717DF38-B1B1-FD40-2788-3304BA1334BC}"/>
              </a:ext>
            </a:extLst>
          </p:cNvPr>
          <p:cNvSpPr>
            <a:spLocks noGrp="1"/>
          </p:cNvSpPr>
          <p:nvPr>
            <p:ph idx="11"/>
          </p:nvPr>
        </p:nvSpPr>
        <p:spPr>
          <a:xfrm>
            <a:off x="948776" y="1813299"/>
            <a:ext cx="3903036" cy="522514"/>
          </a:xfrm>
        </p:spPr>
        <p:txBody>
          <a:bodyPr/>
          <a:lstStyle/>
          <a:p>
            <a:r>
              <a:rPr lang="en-US" altLang="zh-CN" dirty="0"/>
              <a:t>Most Tweets are unique (2000 random samples):</a:t>
            </a:r>
            <a:endParaRPr lang="zh-CN" altLang="en-US" dirty="0"/>
          </a:p>
        </p:txBody>
      </p:sp>
      <p:pic>
        <p:nvPicPr>
          <p:cNvPr id="15" name="Content Placeholder 11">
            <a:extLst>
              <a:ext uri="{FF2B5EF4-FFF2-40B4-BE49-F238E27FC236}">
                <a16:creationId xmlns:a16="http://schemas.microsoft.com/office/drawing/2014/main" id="{14F190C6-BC33-2D85-E0C4-81CF305B5CB4}"/>
              </a:ext>
            </a:extLst>
          </p:cNvPr>
          <p:cNvPicPr>
            <a:picLocks noGrp="1" noChangeAspect="1"/>
          </p:cNvPicPr>
          <p:nvPr>
            <p:ph idx="1"/>
          </p:nvPr>
        </p:nvPicPr>
        <p:blipFill>
          <a:blip r:embed="rId2"/>
          <a:stretch>
            <a:fillRect/>
          </a:stretch>
        </p:blipFill>
        <p:spPr>
          <a:xfrm>
            <a:off x="948775" y="2617788"/>
            <a:ext cx="3528024" cy="2827337"/>
          </a:xfrm>
        </p:spPr>
      </p:pic>
      <p:sp>
        <p:nvSpPr>
          <p:cNvPr id="16" name="Content Placeholder 8">
            <a:extLst>
              <a:ext uri="{FF2B5EF4-FFF2-40B4-BE49-F238E27FC236}">
                <a16:creationId xmlns:a16="http://schemas.microsoft.com/office/drawing/2014/main" id="{347D8961-9B40-C138-341E-F6D11FBBE30F}"/>
              </a:ext>
            </a:extLst>
          </p:cNvPr>
          <p:cNvSpPr txBox="1">
            <a:spLocks/>
          </p:cNvSpPr>
          <p:nvPr/>
        </p:nvSpPr>
        <p:spPr>
          <a:xfrm>
            <a:off x="1167492" y="5411674"/>
            <a:ext cx="3684319" cy="9781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0" i="1"/>
              <a:t>The threshold is set as 50 for maximum accuracy (Jaccard distance = 0.5) based on the Duplication text analysis.</a:t>
            </a:r>
            <a:endParaRPr lang="zh-CN" altLang="en-US" sz="1800" b="0" i="1" dirty="0"/>
          </a:p>
        </p:txBody>
      </p:sp>
      <p:grpSp>
        <p:nvGrpSpPr>
          <p:cNvPr id="22" name="Group 21">
            <a:extLst>
              <a:ext uri="{FF2B5EF4-FFF2-40B4-BE49-F238E27FC236}">
                <a16:creationId xmlns:a16="http://schemas.microsoft.com/office/drawing/2014/main" id="{C9CFDE68-EE54-7E3B-DA0C-F6DEA8DB50D6}"/>
              </a:ext>
            </a:extLst>
          </p:cNvPr>
          <p:cNvGrpSpPr/>
          <p:nvPr/>
        </p:nvGrpSpPr>
        <p:grpSpPr>
          <a:xfrm>
            <a:off x="7407631" y="878567"/>
            <a:ext cx="4403368" cy="4848533"/>
            <a:chOff x="6397849" y="1694642"/>
            <a:chExt cx="4403368" cy="4848533"/>
          </a:xfrm>
        </p:grpSpPr>
        <p:pic>
          <p:nvPicPr>
            <p:cNvPr id="7" name="Picture 6">
              <a:extLst>
                <a:ext uri="{FF2B5EF4-FFF2-40B4-BE49-F238E27FC236}">
                  <a16:creationId xmlns:a16="http://schemas.microsoft.com/office/drawing/2014/main" id="{0D6DF212-8BE4-C9D0-5EEB-9A277C4F27EF}"/>
                </a:ext>
              </a:extLst>
            </p:cNvPr>
            <p:cNvPicPr>
              <a:picLocks noChangeAspect="1"/>
            </p:cNvPicPr>
            <p:nvPr/>
          </p:nvPicPr>
          <p:blipFill>
            <a:blip r:embed="rId3"/>
            <a:stretch>
              <a:fillRect/>
            </a:stretch>
          </p:blipFill>
          <p:spPr>
            <a:xfrm>
              <a:off x="6397849" y="3370515"/>
              <a:ext cx="2262192" cy="1509229"/>
            </a:xfrm>
            <a:prstGeom prst="rect">
              <a:avLst/>
            </a:prstGeom>
          </p:spPr>
        </p:pic>
        <p:pic>
          <p:nvPicPr>
            <p:cNvPr id="10" name="Picture 9">
              <a:extLst>
                <a:ext uri="{FF2B5EF4-FFF2-40B4-BE49-F238E27FC236}">
                  <a16:creationId xmlns:a16="http://schemas.microsoft.com/office/drawing/2014/main" id="{6CD68A52-7CC8-4662-9CF8-DE49C106555B}"/>
                </a:ext>
              </a:extLst>
            </p:cNvPr>
            <p:cNvPicPr>
              <a:picLocks noChangeAspect="1"/>
            </p:cNvPicPr>
            <p:nvPr/>
          </p:nvPicPr>
          <p:blipFill>
            <a:blip r:embed="rId4"/>
            <a:stretch>
              <a:fillRect/>
            </a:stretch>
          </p:blipFill>
          <p:spPr>
            <a:xfrm>
              <a:off x="6397849" y="4912233"/>
              <a:ext cx="2151248" cy="1629733"/>
            </a:xfrm>
            <a:prstGeom prst="rect">
              <a:avLst/>
            </a:prstGeom>
          </p:spPr>
        </p:pic>
        <p:pic>
          <p:nvPicPr>
            <p:cNvPr id="12" name="Picture 11">
              <a:extLst>
                <a:ext uri="{FF2B5EF4-FFF2-40B4-BE49-F238E27FC236}">
                  <a16:creationId xmlns:a16="http://schemas.microsoft.com/office/drawing/2014/main" id="{E1ECAA66-7ADB-C5B5-BC46-1D78791258AE}"/>
                </a:ext>
              </a:extLst>
            </p:cNvPr>
            <p:cNvPicPr>
              <a:picLocks noChangeAspect="1"/>
            </p:cNvPicPr>
            <p:nvPr/>
          </p:nvPicPr>
          <p:blipFill>
            <a:blip r:embed="rId5"/>
            <a:stretch>
              <a:fillRect/>
            </a:stretch>
          </p:blipFill>
          <p:spPr>
            <a:xfrm>
              <a:off x="8775111" y="5027724"/>
              <a:ext cx="1997184" cy="1515451"/>
            </a:xfrm>
            <a:prstGeom prst="rect">
              <a:avLst/>
            </a:prstGeom>
          </p:spPr>
        </p:pic>
        <p:pic>
          <p:nvPicPr>
            <p:cNvPr id="14" name="Picture 13">
              <a:extLst>
                <a:ext uri="{FF2B5EF4-FFF2-40B4-BE49-F238E27FC236}">
                  <a16:creationId xmlns:a16="http://schemas.microsoft.com/office/drawing/2014/main" id="{BE931DE9-EAA7-8146-EF79-3CA0107599FA}"/>
                </a:ext>
              </a:extLst>
            </p:cNvPr>
            <p:cNvPicPr>
              <a:picLocks noChangeAspect="1"/>
            </p:cNvPicPr>
            <p:nvPr/>
          </p:nvPicPr>
          <p:blipFill>
            <a:blip r:embed="rId6"/>
            <a:stretch>
              <a:fillRect/>
            </a:stretch>
          </p:blipFill>
          <p:spPr>
            <a:xfrm>
              <a:off x="6462863" y="1695229"/>
              <a:ext cx="1974381" cy="1509230"/>
            </a:xfrm>
            <a:prstGeom prst="rect">
              <a:avLst/>
            </a:prstGeom>
          </p:spPr>
        </p:pic>
        <p:pic>
          <p:nvPicPr>
            <p:cNvPr id="18" name="Picture 17">
              <a:extLst>
                <a:ext uri="{FF2B5EF4-FFF2-40B4-BE49-F238E27FC236}">
                  <a16:creationId xmlns:a16="http://schemas.microsoft.com/office/drawing/2014/main" id="{615B9978-D902-8C94-0223-3E0A369DCFB0}"/>
                </a:ext>
              </a:extLst>
            </p:cNvPr>
            <p:cNvPicPr>
              <a:picLocks noChangeAspect="1"/>
            </p:cNvPicPr>
            <p:nvPr/>
          </p:nvPicPr>
          <p:blipFill>
            <a:blip r:embed="rId7"/>
            <a:stretch>
              <a:fillRect/>
            </a:stretch>
          </p:blipFill>
          <p:spPr>
            <a:xfrm>
              <a:off x="8746189" y="1694642"/>
              <a:ext cx="2055028" cy="1521739"/>
            </a:xfrm>
            <a:prstGeom prst="rect">
              <a:avLst/>
            </a:prstGeom>
          </p:spPr>
        </p:pic>
        <p:pic>
          <p:nvPicPr>
            <p:cNvPr id="20" name="Picture 19">
              <a:extLst>
                <a:ext uri="{FF2B5EF4-FFF2-40B4-BE49-F238E27FC236}">
                  <a16:creationId xmlns:a16="http://schemas.microsoft.com/office/drawing/2014/main" id="{608F1E2C-8274-C0C4-C245-D55B7D248ACF}"/>
                </a:ext>
              </a:extLst>
            </p:cNvPr>
            <p:cNvPicPr>
              <a:picLocks noChangeAspect="1"/>
            </p:cNvPicPr>
            <p:nvPr/>
          </p:nvPicPr>
          <p:blipFill>
            <a:blip r:embed="rId8"/>
            <a:stretch>
              <a:fillRect/>
            </a:stretch>
          </p:blipFill>
          <p:spPr>
            <a:xfrm>
              <a:off x="8793418" y="3364294"/>
              <a:ext cx="1960570" cy="1515450"/>
            </a:xfrm>
            <a:prstGeom prst="rect">
              <a:avLst/>
            </a:prstGeom>
          </p:spPr>
        </p:pic>
      </p:grpSp>
      <p:cxnSp>
        <p:nvCxnSpPr>
          <p:cNvPr id="24" name="Straight Connector 23">
            <a:extLst>
              <a:ext uri="{FF2B5EF4-FFF2-40B4-BE49-F238E27FC236}">
                <a16:creationId xmlns:a16="http://schemas.microsoft.com/office/drawing/2014/main" id="{38142A82-EC30-1E39-59E9-35A31F5DF462}"/>
              </a:ext>
            </a:extLst>
          </p:cNvPr>
          <p:cNvCxnSpPr>
            <a:cxnSpLocks/>
          </p:cNvCxnSpPr>
          <p:nvPr/>
        </p:nvCxnSpPr>
        <p:spPr>
          <a:xfrm>
            <a:off x="4835582" y="2005179"/>
            <a:ext cx="0" cy="1669674"/>
          </a:xfrm>
          <a:prstGeom prst="line">
            <a:avLst/>
          </a:prstGeom>
        </p:spPr>
        <p:style>
          <a:lnRef idx="1">
            <a:schemeClr val="dk1"/>
          </a:lnRef>
          <a:fillRef idx="0">
            <a:schemeClr val="dk1"/>
          </a:fillRef>
          <a:effectRef idx="0">
            <a:schemeClr val="dk1"/>
          </a:effectRef>
          <a:fontRef idx="minor">
            <a:schemeClr val="tx1"/>
          </a:fontRef>
        </p:style>
      </p:cxnSp>
      <p:sp>
        <p:nvSpPr>
          <p:cNvPr id="25" name="Content Placeholder 8">
            <a:extLst>
              <a:ext uri="{FF2B5EF4-FFF2-40B4-BE49-F238E27FC236}">
                <a16:creationId xmlns:a16="http://schemas.microsoft.com/office/drawing/2014/main" id="{694ADAE0-9E2B-C276-3128-097088E7F64F}"/>
              </a:ext>
            </a:extLst>
          </p:cNvPr>
          <p:cNvSpPr txBox="1">
            <a:spLocks/>
          </p:cNvSpPr>
          <p:nvPr/>
        </p:nvSpPr>
        <p:spPr>
          <a:xfrm rot="10800000" flipV="1">
            <a:off x="5023679" y="1922772"/>
            <a:ext cx="2055028" cy="428179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b="0" i="1" dirty="0"/>
              <a:t>The tweet uniqueness analysis by different organizations is visualized on both the lift and right sides and they have a similar pattern to the overall analysis that most tweets are unique tweets.</a:t>
            </a:r>
          </a:p>
          <a:p>
            <a:r>
              <a:rPr lang="en-US" altLang="zh-CN" sz="1400" b="0" i="1" dirty="0"/>
              <a:t>Most organizations including schools, governments, non-profit organizations, and news agencies mainly have unique tweets while other social media influencers have a higher rate of retweet count compared to the rest of the entities.</a:t>
            </a:r>
            <a:endParaRPr lang="zh-CN" altLang="en-US" sz="1400" b="0" i="1" dirty="0"/>
          </a:p>
        </p:txBody>
      </p:sp>
      <p:cxnSp>
        <p:nvCxnSpPr>
          <p:cNvPr id="28" name="Straight Connector 27">
            <a:extLst>
              <a:ext uri="{FF2B5EF4-FFF2-40B4-BE49-F238E27FC236}">
                <a16:creationId xmlns:a16="http://schemas.microsoft.com/office/drawing/2014/main" id="{07567D7E-CF78-9B68-DE3F-AFF4F45CA04E}"/>
              </a:ext>
            </a:extLst>
          </p:cNvPr>
          <p:cNvCxnSpPr>
            <a:cxnSpLocks/>
          </p:cNvCxnSpPr>
          <p:nvPr/>
        </p:nvCxnSpPr>
        <p:spPr>
          <a:xfrm>
            <a:off x="7261589" y="4315692"/>
            <a:ext cx="0" cy="16696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439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Summary </a:t>
            </a:r>
            <a:r>
              <a:rPr lang="en-US" altLang="zh-CN" dirty="0"/>
              <a:t>Conclusion</a:t>
            </a:r>
            <a:r>
              <a:rPr lang="en-US" dirty="0"/>
              <a:t> &amp; Recommendation for </a:t>
            </a:r>
            <a:r>
              <a:rPr lang="en-US" altLang="zh-CN" dirty="0"/>
              <a:t>Future Work</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ltLang="zh-CN" dirty="0"/>
              <a:t>Twitter Analysis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
        <p:nvSpPr>
          <p:cNvPr id="8" name="Text Placeholder 7">
            <a:extLst>
              <a:ext uri="{FF2B5EF4-FFF2-40B4-BE49-F238E27FC236}">
                <a16:creationId xmlns:a16="http://schemas.microsoft.com/office/drawing/2014/main" id="{64784E22-C65D-9209-6D35-470857F13117}"/>
              </a:ext>
            </a:extLst>
          </p:cNvPr>
          <p:cNvSpPr>
            <a:spLocks noGrp="1"/>
          </p:cNvSpPr>
          <p:nvPr>
            <p:ph type="body" idx="1"/>
          </p:nvPr>
        </p:nvSpPr>
        <p:spPr>
          <a:xfrm>
            <a:off x="1167492" y="2313215"/>
            <a:ext cx="6324171" cy="3436483"/>
          </a:xfrm>
        </p:spPr>
        <p:txBody>
          <a:bodyPr/>
          <a:lstStyle/>
          <a:p>
            <a:pPr>
              <a:lnSpc>
                <a:spcPct val="100000"/>
              </a:lnSpc>
            </a:pPr>
            <a:r>
              <a:rPr lang="en-US" altLang="zh-CN" sz="1900" dirty="0"/>
              <a:t>Conclusion: </a:t>
            </a:r>
          </a:p>
          <a:p>
            <a:pPr>
              <a:lnSpc>
                <a:spcPct val="100000"/>
              </a:lnSpc>
            </a:pPr>
            <a:r>
              <a:rPr lang="en-US" altLang="zh-CN" sz="1900" dirty="0"/>
              <a:t>Twitter could be considered a source of information that can reflect the </a:t>
            </a:r>
            <a:r>
              <a:rPr lang="en-US" altLang="zh-CN" sz="1900" u="sng" dirty="0"/>
              <a:t>emergence of important trends or topics</a:t>
            </a:r>
            <a:r>
              <a:rPr lang="en-US" altLang="zh-CN" sz="1900" dirty="0"/>
              <a:t> in education. It also could be useful for understanding the public’s opinion on a certain topic or trend in education.</a:t>
            </a:r>
          </a:p>
          <a:p>
            <a:pPr>
              <a:lnSpc>
                <a:spcPct val="100000"/>
              </a:lnSpc>
            </a:pPr>
            <a:r>
              <a:rPr lang="en-US" altLang="zh-CN" sz="1900" dirty="0">
                <a:solidFill>
                  <a:srgbClr val="FF0000"/>
                </a:solidFill>
              </a:rPr>
              <a:t>However</a:t>
            </a:r>
            <a:r>
              <a:rPr lang="en-US" altLang="zh-CN" sz="1900" dirty="0"/>
              <a:t>, based on the current analysis, it </a:t>
            </a:r>
            <a:r>
              <a:rPr lang="en-US" altLang="zh-CN" sz="1900" u="sng" dirty="0"/>
              <a:t>should not be considered a creditable source to obtain knowledge</a:t>
            </a:r>
            <a:r>
              <a:rPr lang="en-US" altLang="zh-CN" sz="1900" dirty="0"/>
              <a:t> for the topic in general until further tweet analysis. Since most tweets are original content created by social media influencers other than authority agencies such as governments, schools, news, and non-profit organizations.</a:t>
            </a:r>
            <a:endParaRPr lang="en-US" sz="1900" dirty="0"/>
          </a:p>
        </p:txBody>
      </p:sp>
      <p:sp>
        <p:nvSpPr>
          <p:cNvPr id="3" name="Text Placeholder 7">
            <a:extLst>
              <a:ext uri="{FF2B5EF4-FFF2-40B4-BE49-F238E27FC236}">
                <a16:creationId xmlns:a16="http://schemas.microsoft.com/office/drawing/2014/main" id="{1530DF89-21BC-30B3-49E4-96F8D66FB80C}"/>
              </a:ext>
            </a:extLst>
          </p:cNvPr>
          <p:cNvSpPr txBox="1">
            <a:spLocks/>
          </p:cNvSpPr>
          <p:nvPr/>
        </p:nvSpPr>
        <p:spPr>
          <a:xfrm>
            <a:off x="7910474" y="2313215"/>
            <a:ext cx="3597164" cy="343648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pPr>
            <a:r>
              <a:rPr lang="en-US" sz="1900" dirty="0"/>
              <a:t>Future Work:</a:t>
            </a:r>
          </a:p>
          <a:p>
            <a:pPr>
              <a:lnSpc>
                <a:spcPct val="100000"/>
              </a:lnSpc>
            </a:pPr>
            <a:r>
              <a:rPr lang="en-US" sz="1900" dirty="0"/>
              <a:t>In addition to the current analysis, the analysis of the credibility of original tweets created by social media influencers could be the aim for the next step:</a:t>
            </a:r>
          </a:p>
          <a:p>
            <a:pPr>
              <a:lnSpc>
                <a:spcPct val="100000"/>
              </a:lnSpc>
            </a:pPr>
            <a:r>
              <a:rPr lang="en-US" sz="1900" i="1" dirty="0"/>
              <a:t>“How credible are the original tweets could be taken for topic knowledge gaining from non-authority entities?” </a:t>
            </a:r>
          </a:p>
        </p:txBody>
      </p:sp>
    </p:spTree>
    <p:extLst>
      <p:ext uri="{BB962C8B-B14F-4D97-AF65-F5344CB8AC3E}">
        <p14:creationId xmlns:p14="http://schemas.microsoft.com/office/powerpoint/2010/main" val="16397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457200" indent="-457200">
              <a:buFont typeface="Arial" panose="020B0604020202020204" pitchFamily="34" charset="0"/>
              <a:buChar char="•"/>
            </a:pPr>
            <a:r>
              <a:rPr lang="en-US" altLang="zh-CN" dirty="0"/>
              <a:t>Executive Summary</a:t>
            </a:r>
            <a:endParaRPr lang="en-US" dirty="0"/>
          </a:p>
          <a:p>
            <a:pPr marL="457200" indent="-457200">
              <a:buFont typeface="Arial" panose="020B0604020202020204" pitchFamily="34" charset="0"/>
              <a:buChar char="•"/>
            </a:pPr>
            <a:r>
              <a:rPr lang="en-US" altLang="zh-CN" dirty="0"/>
              <a:t>Methodology</a:t>
            </a:r>
            <a:endParaRPr lang="en-US" dirty="0"/>
          </a:p>
          <a:p>
            <a:pPr marL="457200" indent="-457200">
              <a:buFont typeface="Arial" panose="020B0604020202020204" pitchFamily="34" charset="0"/>
              <a:buChar char="•"/>
            </a:pPr>
            <a:r>
              <a:rPr lang="en-US" dirty="0"/>
              <a:t>Source Data Overview &amp; EDA</a:t>
            </a:r>
          </a:p>
          <a:p>
            <a:pPr marL="457200" indent="-457200">
              <a:buFont typeface="Arial" panose="020B0604020202020204" pitchFamily="34" charset="0"/>
              <a:buChar char="•"/>
            </a:pPr>
            <a:r>
              <a:rPr lang="en-US" altLang="zh-CN" dirty="0"/>
              <a:t>Feature Engineering</a:t>
            </a:r>
            <a:endParaRPr lang="en-US" dirty="0"/>
          </a:p>
          <a:p>
            <a:pPr marL="457200" indent="-457200">
              <a:buFont typeface="Arial" panose="020B0604020202020204" pitchFamily="34" charset="0"/>
              <a:buChar char="•"/>
            </a:pPr>
            <a:r>
              <a:rPr lang="en-US" dirty="0"/>
              <a:t>Data Cleaning-Up</a:t>
            </a:r>
          </a:p>
          <a:p>
            <a:pPr marL="457200" indent="-457200">
              <a:buFont typeface="Arial" panose="020B0604020202020204" pitchFamily="34" charset="0"/>
              <a:buChar char="•"/>
            </a:pPr>
            <a:r>
              <a:rPr lang="en-US" dirty="0"/>
              <a:t>Topic Selection</a:t>
            </a:r>
          </a:p>
          <a:p>
            <a:pPr marL="457200" indent="-457200">
              <a:buFont typeface="Arial" panose="020B0604020202020204" pitchFamily="34" charset="0"/>
              <a:buChar char="•"/>
            </a:pPr>
            <a:r>
              <a:rPr lang="en-US" dirty="0"/>
              <a:t>The Analysis (Author, Location, Timeline, and Uniqueness)</a:t>
            </a:r>
          </a:p>
          <a:p>
            <a:pPr marL="457200" indent="-457200">
              <a:buFont typeface="Arial" panose="020B0604020202020204" pitchFamily="34" charset="0"/>
              <a:buChar char="•"/>
            </a:pPr>
            <a:r>
              <a:rPr lang="en-US" altLang="zh-CN" dirty="0"/>
              <a:t>Summary Conclusion &amp; Recommendation for Future Work</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ltLang="zh-CN" dirty="0"/>
              <a:t>Twitter Analysis</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0CA2-2B9B-213E-8E2A-99A2A08B20B0}"/>
              </a:ext>
            </a:extLst>
          </p:cNvPr>
          <p:cNvSpPr>
            <a:spLocks noGrp="1"/>
          </p:cNvSpPr>
          <p:nvPr>
            <p:ph type="title"/>
          </p:nvPr>
        </p:nvSpPr>
        <p:spPr/>
        <p:txBody>
          <a:bodyPr/>
          <a:lstStyle/>
          <a:p>
            <a:r>
              <a:rPr lang="en-US" altLang="zh-CN" dirty="0"/>
              <a:t>Executive Summary</a:t>
            </a:r>
            <a:endParaRPr lang="zh-CN" altLang="en-US" dirty="0"/>
          </a:p>
        </p:txBody>
      </p:sp>
      <p:sp>
        <p:nvSpPr>
          <p:cNvPr id="3" name="Content Placeholder 2">
            <a:extLst>
              <a:ext uri="{FF2B5EF4-FFF2-40B4-BE49-F238E27FC236}">
                <a16:creationId xmlns:a16="http://schemas.microsoft.com/office/drawing/2014/main" id="{8AF8C420-5329-E0D8-B645-B3CADF61126E}"/>
              </a:ext>
            </a:extLst>
          </p:cNvPr>
          <p:cNvSpPr>
            <a:spLocks noGrp="1"/>
          </p:cNvSpPr>
          <p:nvPr>
            <p:ph idx="1"/>
          </p:nvPr>
        </p:nvSpPr>
        <p:spPr>
          <a:xfrm>
            <a:off x="1162499" y="1574041"/>
            <a:ext cx="9779182" cy="4782309"/>
          </a:xfrm>
        </p:spPr>
        <p:txBody>
          <a:bodyPr/>
          <a:lstStyle/>
          <a:p>
            <a:r>
              <a:rPr lang="en-US" altLang="zh-CN" dirty="0"/>
              <a:t>Problem:</a:t>
            </a:r>
          </a:p>
          <a:p>
            <a:r>
              <a:rPr lang="en-US" altLang="zh-CN" sz="2000" i="1" dirty="0"/>
              <a:t>Whether Twitter can be considered a credible source of information, reflects the emergence of important trends or topics in education, specifically: “Biden’s college student debt relief”.</a:t>
            </a:r>
          </a:p>
          <a:p>
            <a:r>
              <a:rPr lang="en-US" altLang="zh-CN" dirty="0"/>
              <a:t>Solution:</a:t>
            </a:r>
          </a:p>
          <a:p>
            <a:r>
              <a:rPr lang="en-US" altLang="zh-CN" sz="2000" i="1" dirty="0"/>
              <a:t>Analysis of approximately 100 million Tweets (~500GB) using Google Cloud Platform.</a:t>
            </a:r>
          </a:p>
          <a:p>
            <a:r>
              <a:rPr lang="en-US" altLang="zh-CN" dirty="0"/>
              <a:t>Value:</a:t>
            </a:r>
          </a:p>
          <a:p>
            <a:r>
              <a:rPr lang="en-US" altLang="zh-CN" sz="2000" i="1" dirty="0"/>
              <a:t>This project helps us to understand if we should rely on social media such as Twitter for major decision-making that requires the gaining of the latest news.</a:t>
            </a:r>
          </a:p>
          <a:p>
            <a:r>
              <a:rPr lang="en-US" altLang="zh-CN" dirty="0"/>
              <a:t>Next Steps:</a:t>
            </a:r>
          </a:p>
          <a:p>
            <a:r>
              <a:rPr lang="en-US" altLang="zh-CN" sz="2000" i="1" dirty="0"/>
              <a:t>How credible are the original tweets that could be taken for topic knowledge gaining from non-authority entities?” </a:t>
            </a:r>
            <a:endParaRPr lang="en-US" altLang="zh-CN" i="1" dirty="0"/>
          </a:p>
        </p:txBody>
      </p:sp>
      <p:sp>
        <p:nvSpPr>
          <p:cNvPr id="4" name="Date Placeholder 3">
            <a:extLst>
              <a:ext uri="{FF2B5EF4-FFF2-40B4-BE49-F238E27FC236}">
                <a16:creationId xmlns:a16="http://schemas.microsoft.com/office/drawing/2014/main" id="{37D86289-2586-48DD-62A4-5E006B901CC0}"/>
              </a:ext>
            </a:extLst>
          </p:cNvPr>
          <p:cNvSpPr>
            <a:spLocks noGrp="1"/>
          </p:cNvSpPr>
          <p:nvPr>
            <p:ph type="dt" sz="half" idx="2"/>
          </p:nvPr>
        </p:nvSpPr>
        <p:spPr/>
        <p:txBody>
          <a:bodyPr/>
          <a:lstStyle/>
          <a:p>
            <a:r>
              <a:rPr lang="en-US" dirty="0"/>
              <a:t>December 2022</a:t>
            </a:r>
          </a:p>
        </p:txBody>
      </p:sp>
      <p:sp>
        <p:nvSpPr>
          <p:cNvPr id="5" name="Footer Placeholder 4">
            <a:extLst>
              <a:ext uri="{FF2B5EF4-FFF2-40B4-BE49-F238E27FC236}">
                <a16:creationId xmlns:a16="http://schemas.microsoft.com/office/drawing/2014/main" id="{66C2AE0A-0CA7-2916-E79F-EB31B2EA493E}"/>
              </a:ext>
            </a:extLst>
          </p:cNvPr>
          <p:cNvSpPr>
            <a:spLocks noGrp="1"/>
          </p:cNvSpPr>
          <p:nvPr>
            <p:ph type="ftr" sz="quarter" idx="3"/>
          </p:nvPr>
        </p:nvSpPr>
        <p:spPr/>
        <p:txBody>
          <a:bodyPr/>
          <a:lstStyle/>
          <a:p>
            <a:r>
              <a:rPr lang="en-US" dirty="0"/>
              <a:t>Twitter Analysis</a:t>
            </a:r>
          </a:p>
        </p:txBody>
      </p:sp>
      <p:sp>
        <p:nvSpPr>
          <p:cNvPr id="6" name="Slide Number Placeholder 5">
            <a:extLst>
              <a:ext uri="{FF2B5EF4-FFF2-40B4-BE49-F238E27FC236}">
                <a16:creationId xmlns:a16="http://schemas.microsoft.com/office/drawing/2014/main" id="{EF282B05-4218-1D8C-F59A-94E78A9AF4D4}"/>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91955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ltLang="zh-CN" dirty="0"/>
              <a:t>Methodology</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13594257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altLang="zh-CN" dirty="0"/>
              <a:t>Twitter Analysis</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56C1-AFC1-ECAB-FDF5-873564976B90}"/>
              </a:ext>
            </a:extLst>
          </p:cNvPr>
          <p:cNvSpPr>
            <a:spLocks noGrp="1"/>
          </p:cNvSpPr>
          <p:nvPr>
            <p:ph type="title"/>
          </p:nvPr>
        </p:nvSpPr>
        <p:spPr/>
        <p:txBody>
          <a:bodyPr/>
          <a:lstStyle/>
          <a:p>
            <a:r>
              <a:rPr lang="en-US" dirty="0"/>
              <a:t>Source Data Overview</a:t>
            </a:r>
            <a:br>
              <a:rPr lang="en-US" dirty="0"/>
            </a:br>
            <a:r>
              <a:rPr lang="en-US" dirty="0"/>
              <a:t>&amp; EDA</a:t>
            </a:r>
          </a:p>
        </p:txBody>
      </p:sp>
      <p:sp>
        <p:nvSpPr>
          <p:cNvPr id="4" name="Text Placeholder 3">
            <a:extLst>
              <a:ext uri="{FF2B5EF4-FFF2-40B4-BE49-F238E27FC236}">
                <a16:creationId xmlns:a16="http://schemas.microsoft.com/office/drawing/2014/main" id="{DF755428-02DD-BF8F-C65A-2499002795FA}"/>
              </a:ext>
            </a:extLst>
          </p:cNvPr>
          <p:cNvSpPr>
            <a:spLocks noGrp="1"/>
          </p:cNvSpPr>
          <p:nvPr>
            <p:ph type="body" sz="quarter" idx="17"/>
          </p:nvPr>
        </p:nvSpPr>
        <p:spPr>
          <a:xfrm>
            <a:off x="2618881" y="2445289"/>
            <a:ext cx="2281237" cy="347662"/>
          </a:xfrm>
        </p:spPr>
        <p:txBody>
          <a:bodyPr/>
          <a:lstStyle/>
          <a:p>
            <a:r>
              <a:rPr lang="en-US" dirty="0"/>
              <a:t>Original Data Count:</a:t>
            </a:r>
          </a:p>
        </p:txBody>
      </p:sp>
      <p:sp>
        <p:nvSpPr>
          <p:cNvPr id="5" name="Text Placeholder 4">
            <a:extLst>
              <a:ext uri="{FF2B5EF4-FFF2-40B4-BE49-F238E27FC236}">
                <a16:creationId xmlns:a16="http://schemas.microsoft.com/office/drawing/2014/main" id="{A16356D9-A9A9-7DE1-C0DC-5250212E44C6}"/>
              </a:ext>
            </a:extLst>
          </p:cNvPr>
          <p:cNvSpPr>
            <a:spLocks noGrp="1"/>
          </p:cNvSpPr>
          <p:nvPr>
            <p:ph type="body" sz="quarter" idx="18"/>
          </p:nvPr>
        </p:nvSpPr>
        <p:spPr>
          <a:xfrm>
            <a:off x="2618880" y="2830535"/>
            <a:ext cx="2281237" cy="347662"/>
          </a:xfrm>
        </p:spPr>
        <p:txBody>
          <a:bodyPr/>
          <a:lstStyle/>
          <a:p>
            <a:r>
              <a:rPr lang="en-US" dirty="0"/>
              <a:t>99992797</a:t>
            </a:r>
          </a:p>
          <a:p>
            <a:r>
              <a:rPr lang="en-US" dirty="0"/>
              <a:t>(almost 100 million)</a:t>
            </a:r>
          </a:p>
        </p:txBody>
      </p:sp>
      <p:sp>
        <p:nvSpPr>
          <p:cNvPr id="7" name="Text Placeholder 6">
            <a:extLst>
              <a:ext uri="{FF2B5EF4-FFF2-40B4-BE49-F238E27FC236}">
                <a16:creationId xmlns:a16="http://schemas.microsoft.com/office/drawing/2014/main" id="{DE35CFBE-6F67-24BB-D4CA-B766B70F610F}"/>
              </a:ext>
            </a:extLst>
          </p:cNvPr>
          <p:cNvSpPr>
            <a:spLocks noGrp="1"/>
          </p:cNvSpPr>
          <p:nvPr>
            <p:ph type="body" sz="quarter" idx="19"/>
          </p:nvPr>
        </p:nvSpPr>
        <p:spPr>
          <a:xfrm>
            <a:off x="7633496" y="673353"/>
            <a:ext cx="2281237" cy="821499"/>
          </a:xfrm>
        </p:spPr>
        <p:txBody>
          <a:bodyPr/>
          <a:lstStyle/>
          <a:p>
            <a:r>
              <a:rPr lang="en-US" dirty="0"/>
              <a:t>Too much irrelevant columns from: </a:t>
            </a:r>
            <a:r>
              <a:rPr lang="en-US" u="sng" dirty="0"/>
              <a:t>.</a:t>
            </a:r>
            <a:r>
              <a:rPr lang="en-US" u="sng" dirty="0" err="1"/>
              <a:t>printSchema</a:t>
            </a:r>
            <a:r>
              <a:rPr lang="en-US" u="sng" dirty="0"/>
              <a:t>()</a:t>
            </a:r>
          </a:p>
        </p:txBody>
      </p:sp>
      <p:sp>
        <p:nvSpPr>
          <p:cNvPr id="10" name="Text Placeholder 9">
            <a:extLst>
              <a:ext uri="{FF2B5EF4-FFF2-40B4-BE49-F238E27FC236}">
                <a16:creationId xmlns:a16="http://schemas.microsoft.com/office/drawing/2014/main" id="{227D3711-95DB-1303-352D-4A0BC3F70870}"/>
              </a:ext>
            </a:extLst>
          </p:cNvPr>
          <p:cNvSpPr>
            <a:spLocks noGrp="1"/>
          </p:cNvSpPr>
          <p:nvPr>
            <p:ph type="body" sz="quarter" idx="21"/>
          </p:nvPr>
        </p:nvSpPr>
        <p:spPr>
          <a:xfrm>
            <a:off x="2618880" y="3780675"/>
            <a:ext cx="2281237" cy="347662"/>
          </a:xfrm>
        </p:spPr>
        <p:txBody>
          <a:bodyPr/>
          <a:lstStyle/>
          <a:p>
            <a:r>
              <a:rPr lang="en-US" dirty="0"/>
              <a:t>All from year:</a:t>
            </a:r>
          </a:p>
        </p:txBody>
      </p:sp>
      <p:sp>
        <p:nvSpPr>
          <p:cNvPr id="11" name="Text Placeholder 10">
            <a:extLst>
              <a:ext uri="{FF2B5EF4-FFF2-40B4-BE49-F238E27FC236}">
                <a16:creationId xmlns:a16="http://schemas.microsoft.com/office/drawing/2014/main" id="{465607B8-4A1B-5326-1B8F-30D5B3AF30FF}"/>
              </a:ext>
            </a:extLst>
          </p:cNvPr>
          <p:cNvSpPr>
            <a:spLocks noGrp="1"/>
          </p:cNvSpPr>
          <p:nvPr>
            <p:ph type="body" sz="quarter" idx="22"/>
          </p:nvPr>
        </p:nvSpPr>
        <p:spPr>
          <a:xfrm>
            <a:off x="2618880" y="4105096"/>
            <a:ext cx="2281237" cy="347662"/>
          </a:xfrm>
        </p:spPr>
        <p:txBody>
          <a:bodyPr/>
          <a:lstStyle/>
          <a:p>
            <a:r>
              <a:rPr lang="en-US" dirty="0"/>
              <a:t>2022</a:t>
            </a:r>
          </a:p>
        </p:txBody>
      </p:sp>
      <p:sp>
        <p:nvSpPr>
          <p:cNvPr id="13" name="Text Placeholder 12">
            <a:extLst>
              <a:ext uri="{FF2B5EF4-FFF2-40B4-BE49-F238E27FC236}">
                <a16:creationId xmlns:a16="http://schemas.microsoft.com/office/drawing/2014/main" id="{2DAE1742-63C2-8FEA-9199-4DC0CC203B38}"/>
              </a:ext>
            </a:extLst>
          </p:cNvPr>
          <p:cNvSpPr>
            <a:spLocks noGrp="1"/>
          </p:cNvSpPr>
          <p:nvPr>
            <p:ph type="body" sz="quarter" idx="23"/>
          </p:nvPr>
        </p:nvSpPr>
        <p:spPr>
          <a:xfrm>
            <a:off x="2610286" y="5117072"/>
            <a:ext cx="2281237" cy="347662"/>
          </a:xfrm>
        </p:spPr>
        <p:txBody>
          <a:bodyPr/>
          <a:lstStyle/>
          <a:p>
            <a:r>
              <a:rPr lang="en-US" dirty="0"/>
              <a:t>Available </a:t>
            </a:r>
            <a:r>
              <a:rPr lang="en-US" altLang="zh-CN" dirty="0"/>
              <a:t>coordinates</a:t>
            </a:r>
          </a:p>
          <a:p>
            <a:r>
              <a:rPr lang="en-US" altLang="zh-CN" sz="1600" dirty="0"/>
              <a:t>(Bad location variable)</a:t>
            </a:r>
            <a:r>
              <a:rPr lang="zh-CN" altLang="en-US" dirty="0"/>
              <a:t>：</a:t>
            </a:r>
            <a:endParaRPr lang="en-US" dirty="0"/>
          </a:p>
        </p:txBody>
      </p:sp>
      <p:sp>
        <p:nvSpPr>
          <p:cNvPr id="14" name="Text Placeholder 13">
            <a:extLst>
              <a:ext uri="{FF2B5EF4-FFF2-40B4-BE49-F238E27FC236}">
                <a16:creationId xmlns:a16="http://schemas.microsoft.com/office/drawing/2014/main" id="{28012CE7-6DCB-3914-074E-26102CBE4311}"/>
              </a:ext>
            </a:extLst>
          </p:cNvPr>
          <p:cNvSpPr>
            <a:spLocks noGrp="1"/>
          </p:cNvSpPr>
          <p:nvPr>
            <p:ph type="body" sz="quarter" idx="24"/>
          </p:nvPr>
        </p:nvSpPr>
        <p:spPr>
          <a:xfrm>
            <a:off x="2610285" y="5502318"/>
            <a:ext cx="2281237" cy="347662"/>
          </a:xfrm>
        </p:spPr>
        <p:txBody>
          <a:bodyPr/>
          <a:lstStyle/>
          <a:p>
            <a:r>
              <a:rPr lang="en-US" dirty="0"/>
              <a:t>97554/99992797 = 1%</a:t>
            </a:r>
          </a:p>
        </p:txBody>
      </p:sp>
      <p:sp>
        <p:nvSpPr>
          <p:cNvPr id="15" name="Date Placeholder 14">
            <a:extLst>
              <a:ext uri="{FF2B5EF4-FFF2-40B4-BE49-F238E27FC236}">
                <a16:creationId xmlns:a16="http://schemas.microsoft.com/office/drawing/2014/main" id="{4FE7D220-E078-DC81-20C2-787F1E843464}"/>
              </a:ext>
            </a:extLst>
          </p:cNvPr>
          <p:cNvSpPr>
            <a:spLocks noGrp="1"/>
          </p:cNvSpPr>
          <p:nvPr>
            <p:ph type="dt" sz="half" idx="10"/>
          </p:nvPr>
        </p:nvSpPr>
        <p:spPr/>
        <p:txBody>
          <a:bodyPr/>
          <a:lstStyle/>
          <a:p>
            <a:fld id="{9A85C5CA-AE29-AB4C-8F85-0373C72001D8}" type="datetime1">
              <a:rPr lang="en-US" smtClean="0"/>
              <a:pPr/>
              <a:t>1/2/2023</a:t>
            </a:fld>
            <a:endParaRPr lang="en-US" dirty="0"/>
          </a:p>
        </p:txBody>
      </p:sp>
      <p:sp>
        <p:nvSpPr>
          <p:cNvPr id="16" name="Footer Placeholder 15">
            <a:extLst>
              <a:ext uri="{FF2B5EF4-FFF2-40B4-BE49-F238E27FC236}">
                <a16:creationId xmlns:a16="http://schemas.microsoft.com/office/drawing/2014/main" id="{5A0A661D-8F51-EC78-C5D1-002D3B946701}"/>
              </a:ext>
            </a:extLst>
          </p:cNvPr>
          <p:cNvSpPr>
            <a:spLocks noGrp="1"/>
          </p:cNvSpPr>
          <p:nvPr>
            <p:ph type="ftr" sz="quarter" idx="11"/>
          </p:nvPr>
        </p:nvSpPr>
        <p:spPr/>
        <p:txBody>
          <a:bodyPr/>
          <a:lstStyle/>
          <a:p>
            <a:r>
              <a:rPr lang="en-US" altLang="zh-CN" dirty="0"/>
              <a:t>Twitter Analysis</a:t>
            </a:r>
            <a:endParaRPr lang="en-US" dirty="0"/>
          </a:p>
        </p:txBody>
      </p:sp>
      <p:sp>
        <p:nvSpPr>
          <p:cNvPr id="17" name="Slide Number Placeholder 16">
            <a:extLst>
              <a:ext uri="{FF2B5EF4-FFF2-40B4-BE49-F238E27FC236}">
                <a16:creationId xmlns:a16="http://schemas.microsoft.com/office/drawing/2014/main" id="{1911DF1C-153E-F808-970D-C4C9FD0287D5}"/>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29" name="Picture 28" descr="Graphical user interface, application&#10;&#10;Description automatically generated">
            <a:extLst>
              <a:ext uri="{FF2B5EF4-FFF2-40B4-BE49-F238E27FC236}">
                <a16:creationId xmlns:a16="http://schemas.microsoft.com/office/drawing/2014/main" id="{040F4436-3591-3A68-6D4D-34B0B0E769CB}"/>
              </a:ext>
            </a:extLst>
          </p:cNvPr>
          <p:cNvPicPr>
            <a:picLocks noChangeAspect="1"/>
          </p:cNvPicPr>
          <p:nvPr/>
        </p:nvPicPr>
        <p:blipFill>
          <a:blip r:embed="rId2"/>
          <a:stretch>
            <a:fillRect/>
          </a:stretch>
        </p:blipFill>
        <p:spPr>
          <a:xfrm>
            <a:off x="808953" y="2399967"/>
            <a:ext cx="1638442" cy="861135"/>
          </a:xfrm>
          <a:prstGeom prst="rect">
            <a:avLst/>
          </a:prstGeom>
        </p:spPr>
      </p:pic>
      <p:pic>
        <p:nvPicPr>
          <p:cNvPr id="34" name="Picture 33" descr="Text&#10;&#10;Description automatically generated">
            <a:extLst>
              <a:ext uri="{FF2B5EF4-FFF2-40B4-BE49-F238E27FC236}">
                <a16:creationId xmlns:a16="http://schemas.microsoft.com/office/drawing/2014/main" id="{3D14CC0A-B304-EAE4-C79C-94305C10D6FC}"/>
              </a:ext>
            </a:extLst>
          </p:cNvPr>
          <p:cNvPicPr>
            <a:picLocks noChangeAspect="1"/>
          </p:cNvPicPr>
          <p:nvPr/>
        </p:nvPicPr>
        <p:blipFill rotWithShape="1">
          <a:blip r:embed="rId3"/>
          <a:srcRect b="42247"/>
          <a:stretch/>
        </p:blipFill>
        <p:spPr>
          <a:xfrm>
            <a:off x="9825609" y="0"/>
            <a:ext cx="2366391" cy="6858000"/>
          </a:xfrm>
          <a:prstGeom prst="rect">
            <a:avLst/>
          </a:prstGeom>
        </p:spPr>
      </p:pic>
      <p:pic>
        <p:nvPicPr>
          <p:cNvPr id="36" name="Picture 35" descr="A picture containing text&#10;&#10;Description automatically generated">
            <a:extLst>
              <a:ext uri="{FF2B5EF4-FFF2-40B4-BE49-F238E27FC236}">
                <a16:creationId xmlns:a16="http://schemas.microsoft.com/office/drawing/2014/main" id="{1B0FA4ED-7F1F-2A40-3EC0-17A270B3BFFB}"/>
              </a:ext>
            </a:extLst>
          </p:cNvPr>
          <p:cNvPicPr>
            <a:picLocks noChangeAspect="1"/>
          </p:cNvPicPr>
          <p:nvPr/>
        </p:nvPicPr>
        <p:blipFill>
          <a:blip r:embed="rId4"/>
          <a:stretch>
            <a:fillRect/>
          </a:stretch>
        </p:blipFill>
        <p:spPr>
          <a:xfrm>
            <a:off x="619411" y="3830752"/>
            <a:ext cx="1836579" cy="548688"/>
          </a:xfrm>
          <a:prstGeom prst="rect">
            <a:avLst/>
          </a:prstGeom>
        </p:spPr>
      </p:pic>
      <p:pic>
        <p:nvPicPr>
          <p:cNvPr id="38" name="Picture 37">
            <a:extLst>
              <a:ext uri="{FF2B5EF4-FFF2-40B4-BE49-F238E27FC236}">
                <a16:creationId xmlns:a16="http://schemas.microsoft.com/office/drawing/2014/main" id="{AF4050B5-668B-EF48-428C-5E4840C7A942}"/>
              </a:ext>
            </a:extLst>
          </p:cNvPr>
          <p:cNvPicPr>
            <a:picLocks noChangeAspect="1"/>
          </p:cNvPicPr>
          <p:nvPr/>
        </p:nvPicPr>
        <p:blipFill>
          <a:blip r:embed="rId5"/>
          <a:stretch>
            <a:fillRect/>
          </a:stretch>
        </p:blipFill>
        <p:spPr>
          <a:xfrm>
            <a:off x="166157" y="5010586"/>
            <a:ext cx="2281238" cy="649005"/>
          </a:xfrm>
          <a:prstGeom prst="rect">
            <a:avLst/>
          </a:prstGeom>
        </p:spPr>
      </p:pic>
      <p:pic>
        <p:nvPicPr>
          <p:cNvPr id="41" name="Picture 40">
            <a:extLst>
              <a:ext uri="{FF2B5EF4-FFF2-40B4-BE49-F238E27FC236}">
                <a16:creationId xmlns:a16="http://schemas.microsoft.com/office/drawing/2014/main" id="{DA6793D7-0D09-24C4-B587-D3880CEB4FDF}"/>
              </a:ext>
            </a:extLst>
          </p:cNvPr>
          <p:cNvPicPr>
            <a:picLocks noChangeAspect="1"/>
          </p:cNvPicPr>
          <p:nvPr/>
        </p:nvPicPr>
        <p:blipFill>
          <a:blip r:embed="rId6"/>
          <a:stretch>
            <a:fillRect/>
          </a:stretch>
        </p:blipFill>
        <p:spPr>
          <a:xfrm>
            <a:off x="5740382" y="2736285"/>
            <a:ext cx="3529657" cy="1002871"/>
          </a:xfrm>
          <a:prstGeom prst="rect">
            <a:avLst/>
          </a:prstGeom>
        </p:spPr>
      </p:pic>
      <p:sp>
        <p:nvSpPr>
          <p:cNvPr id="42" name="Text Placeholder 9">
            <a:extLst>
              <a:ext uri="{FF2B5EF4-FFF2-40B4-BE49-F238E27FC236}">
                <a16:creationId xmlns:a16="http://schemas.microsoft.com/office/drawing/2014/main" id="{9835B390-9BCA-51AB-7F6D-9230D51B1D37}"/>
              </a:ext>
            </a:extLst>
          </p:cNvPr>
          <p:cNvSpPr txBox="1">
            <a:spLocks/>
          </p:cNvSpPr>
          <p:nvPr/>
        </p:nvSpPr>
        <p:spPr>
          <a:xfrm>
            <a:off x="5740382" y="2092362"/>
            <a:ext cx="3002565" cy="319501"/>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Bad raw data variable: </a:t>
            </a:r>
          </a:p>
        </p:txBody>
      </p:sp>
      <p:sp>
        <p:nvSpPr>
          <p:cNvPr id="43" name="Text Placeholder 10">
            <a:extLst>
              <a:ext uri="{FF2B5EF4-FFF2-40B4-BE49-F238E27FC236}">
                <a16:creationId xmlns:a16="http://schemas.microsoft.com/office/drawing/2014/main" id="{2E3CE3BF-AE09-1D6B-E450-DEC19555056C}"/>
              </a:ext>
            </a:extLst>
          </p:cNvPr>
          <p:cNvSpPr txBox="1">
            <a:spLocks/>
          </p:cNvSpPr>
          <p:nvPr/>
        </p:nvSpPr>
        <p:spPr>
          <a:xfrm>
            <a:off x="5740382" y="2388623"/>
            <a:ext cx="2591949" cy="34766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retweet_count</a:t>
            </a:r>
            <a:r>
              <a:rPr lang="en-US" dirty="0"/>
              <a:t> (all “null” values)</a:t>
            </a:r>
          </a:p>
        </p:txBody>
      </p:sp>
      <p:pic>
        <p:nvPicPr>
          <p:cNvPr id="45" name="Picture 44" descr="Graphical user interface, application&#10;&#10;Description automatically generated">
            <a:extLst>
              <a:ext uri="{FF2B5EF4-FFF2-40B4-BE49-F238E27FC236}">
                <a16:creationId xmlns:a16="http://schemas.microsoft.com/office/drawing/2014/main" id="{11BC975B-C1E2-41DE-2DD2-0124CC070D7B}"/>
              </a:ext>
            </a:extLst>
          </p:cNvPr>
          <p:cNvPicPr>
            <a:picLocks noChangeAspect="1"/>
          </p:cNvPicPr>
          <p:nvPr/>
        </p:nvPicPr>
        <p:blipFill>
          <a:blip r:embed="rId7"/>
          <a:stretch>
            <a:fillRect/>
          </a:stretch>
        </p:blipFill>
        <p:spPr>
          <a:xfrm>
            <a:off x="5770204" y="4803369"/>
            <a:ext cx="3529658" cy="997512"/>
          </a:xfrm>
          <a:prstGeom prst="rect">
            <a:avLst/>
          </a:prstGeom>
        </p:spPr>
      </p:pic>
      <p:sp>
        <p:nvSpPr>
          <p:cNvPr id="50" name="Text Placeholder 9">
            <a:extLst>
              <a:ext uri="{FF2B5EF4-FFF2-40B4-BE49-F238E27FC236}">
                <a16:creationId xmlns:a16="http://schemas.microsoft.com/office/drawing/2014/main" id="{A6DC43E0-F2FA-D1EC-9D79-EE7981571619}"/>
              </a:ext>
            </a:extLst>
          </p:cNvPr>
          <p:cNvSpPr txBox="1">
            <a:spLocks/>
          </p:cNvSpPr>
          <p:nvPr/>
        </p:nvSpPr>
        <p:spPr>
          <a:xfrm>
            <a:off x="5771550" y="4159446"/>
            <a:ext cx="3002565" cy="319501"/>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Text language:</a:t>
            </a:r>
          </a:p>
        </p:txBody>
      </p:sp>
      <p:sp>
        <p:nvSpPr>
          <p:cNvPr id="51" name="Text Placeholder 10">
            <a:extLst>
              <a:ext uri="{FF2B5EF4-FFF2-40B4-BE49-F238E27FC236}">
                <a16:creationId xmlns:a16="http://schemas.microsoft.com/office/drawing/2014/main" id="{75245792-0AA5-ED7E-C461-92F94E070470}"/>
              </a:ext>
            </a:extLst>
          </p:cNvPr>
          <p:cNvSpPr txBox="1">
            <a:spLocks/>
          </p:cNvSpPr>
          <p:nvPr/>
        </p:nvSpPr>
        <p:spPr>
          <a:xfrm>
            <a:off x="5771550" y="4455707"/>
            <a:ext cx="2281237" cy="34766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English only</a:t>
            </a:r>
          </a:p>
        </p:txBody>
      </p:sp>
      <p:cxnSp>
        <p:nvCxnSpPr>
          <p:cNvPr id="3" name="Straight Connector 2">
            <a:extLst>
              <a:ext uri="{FF2B5EF4-FFF2-40B4-BE49-F238E27FC236}">
                <a16:creationId xmlns:a16="http://schemas.microsoft.com/office/drawing/2014/main" id="{D929B47B-2EF0-AFAC-B001-9DAA900DC097}"/>
              </a:ext>
            </a:extLst>
          </p:cNvPr>
          <p:cNvCxnSpPr/>
          <p:nvPr/>
        </p:nvCxnSpPr>
        <p:spPr>
          <a:xfrm>
            <a:off x="5211379" y="2018119"/>
            <a:ext cx="0" cy="405255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5B1EBA6-63F1-AFD5-1C0A-E7FD05BB7F40}"/>
              </a:ext>
            </a:extLst>
          </p:cNvPr>
          <p:cNvCxnSpPr>
            <a:cxnSpLocks/>
          </p:cNvCxnSpPr>
          <p:nvPr/>
        </p:nvCxnSpPr>
        <p:spPr>
          <a:xfrm>
            <a:off x="7304723" y="483116"/>
            <a:ext cx="0" cy="142332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566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Feature Engineering</a:t>
            </a:r>
          </a:p>
        </p:txBody>
      </p:sp>
      <p:sp>
        <p:nvSpPr>
          <p:cNvPr id="8" name="Text Placeholder 7">
            <a:extLst>
              <a:ext uri="{FF2B5EF4-FFF2-40B4-BE49-F238E27FC236}">
                <a16:creationId xmlns:a16="http://schemas.microsoft.com/office/drawing/2014/main" id="{2246045C-0450-E170-711A-6A767D0079F9}"/>
              </a:ext>
            </a:extLst>
          </p:cNvPr>
          <p:cNvSpPr>
            <a:spLocks noGrp="1"/>
          </p:cNvSpPr>
          <p:nvPr>
            <p:ph type="body" sz="quarter" idx="17"/>
          </p:nvPr>
        </p:nvSpPr>
        <p:spPr/>
        <p:txBody>
          <a:bodyPr/>
          <a:lstStyle/>
          <a:p>
            <a:r>
              <a:rPr lang="en-US" dirty="0"/>
              <a:t>“</a:t>
            </a:r>
            <a:r>
              <a:rPr lang="en-US" dirty="0" err="1"/>
              <a:t>user_name</a:t>
            </a:r>
            <a:r>
              <a:rPr lang="en-US" dirty="0"/>
              <a:t>”</a:t>
            </a:r>
          </a:p>
        </p:txBody>
      </p:sp>
      <p:sp>
        <p:nvSpPr>
          <p:cNvPr id="9" name="Text Placeholder 8">
            <a:extLst>
              <a:ext uri="{FF2B5EF4-FFF2-40B4-BE49-F238E27FC236}">
                <a16:creationId xmlns:a16="http://schemas.microsoft.com/office/drawing/2014/main" id="{1707309D-2671-7ECE-F1CE-CACB0FB36711}"/>
              </a:ext>
            </a:extLst>
          </p:cNvPr>
          <p:cNvSpPr>
            <a:spLocks noGrp="1"/>
          </p:cNvSpPr>
          <p:nvPr>
            <p:ph type="body" sz="quarter" idx="18"/>
          </p:nvPr>
        </p:nvSpPr>
        <p:spPr/>
        <p:txBody>
          <a:bodyPr/>
          <a:lstStyle/>
          <a:p>
            <a:r>
              <a:rPr lang="en-US" dirty="0"/>
              <a:t>From: user['name']</a:t>
            </a:r>
          </a:p>
        </p:txBody>
      </p:sp>
      <p:sp>
        <p:nvSpPr>
          <p:cNvPr id="11" name="Text Placeholder 10">
            <a:extLst>
              <a:ext uri="{FF2B5EF4-FFF2-40B4-BE49-F238E27FC236}">
                <a16:creationId xmlns:a16="http://schemas.microsoft.com/office/drawing/2014/main" id="{2B64953D-74A7-8BC2-7B98-3ADA9C3350F6}"/>
              </a:ext>
            </a:extLst>
          </p:cNvPr>
          <p:cNvSpPr>
            <a:spLocks noGrp="1"/>
          </p:cNvSpPr>
          <p:nvPr>
            <p:ph type="body" sz="quarter" idx="29"/>
          </p:nvPr>
        </p:nvSpPr>
        <p:spPr/>
        <p:txBody>
          <a:bodyPr/>
          <a:lstStyle/>
          <a:p>
            <a:r>
              <a:rPr lang="en-US" dirty="0"/>
              <a:t>“</a:t>
            </a:r>
            <a:r>
              <a:rPr lang="en-US" dirty="0" err="1"/>
              <a:t>user_description</a:t>
            </a:r>
            <a:r>
              <a:rPr lang="en-US" dirty="0"/>
              <a:t>”</a:t>
            </a:r>
          </a:p>
        </p:txBody>
      </p:sp>
      <p:sp>
        <p:nvSpPr>
          <p:cNvPr id="12" name="Text Placeholder 11">
            <a:extLst>
              <a:ext uri="{FF2B5EF4-FFF2-40B4-BE49-F238E27FC236}">
                <a16:creationId xmlns:a16="http://schemas.microsoft.com/office/drawing/2014/main" id="{A2810DB1-66B4-D408-4D43-8E2648D25F03}"/>
              </a:ext>
            </a:extLst>
          </p:cNvPr>
          <p:cNvSpPr>
            <a:spLocks noGrp="1"/>
          </p:cNvSpPr>
          <p:nvPr>
            <p:ph type="body" sz="quarter" idx="30"/>
          </p:nvPr>
        </p:nvSpPr>
        <p:spPr/>
        <p:txBody>
          <a:bodyPr/>
          <a:lstStyle/>
          <a:p>
            <a:r>
              <a:rPr lang="en-US" dirty="0"/>
              <a:t>From: user['description']</a:t>
            </a:r>
          </a:p>
        </p:txBody>
      </p:sp>
      <p:sp>
        <p:nvSpPr>
          <p:cNvPr id="14" name="Text Placeholder 13">
            <a:extLst>
              <a:ext uri="{FF2B5EF4-FFF2-40B4-BE49-F238E27FC236}">
                <a16:creationId xmlns:a16="http://schemas.microsoft.com/office/drawing/2014/main" id="{AB4D557D-72F1-C8F8-F892-D6CC528F48DC}"/>
              </a:ext>
            </a:extLst>
          </p:cNvPr>
          <p:cNvSpPr>
            <a:spLocks noGrp="1"/>
          </p:cNvSpPr>
          <p:nvPr>
            <p:ph type="body" sz="quarter" idx="32"/>
          </p:nvPr>
        </p:nvSpPr>
        <p:spPr/>
        <p:txBody>
          <a:bodyPr/>
          <a:lstStyle/>
          <a:p>
            <a:r>
              <a:rPr lang="en-US" dirty="0"/>
              <a:t>“</a:t>
            </a:r>
            <a:r>
              <a:rPr lang="en-US" dirty="0" err="1"/>
              <a:t>user_screen_name</a:t>
            </a:r>
            <a:r>
              <a:rPr lang="en-US" dirty="0"/>
              <a:t>”</a:t>
            </a:r>
          </a:p>
        </p:txBody>
      </p:sp>
      <p:sp>
        <p:nvSpPr>
          <p:cNvPr id="15" name="Text Placeholder 14">
            <a:extLst>
              <a:ext uri="{FF2B5EF4-FFF2-40B4-BE49-F238E27FC236}">
                <a16:creationId xmlns:a16="http://schemas.microsoft.com/office/drawing/2014/main" id="{A2241C6E-6186-F9FF-72B0-0B7ADB48C08B}"/>
              </a:ext>
            </a:extLst>
          </p:cNvPr>
          <p:cNvSpPr>
            <a:spLocks noGrp="1"/>
          </p:cNvSpPr>
          <p:nvPr>
            <p:ph type="body" sz="quarter" idx="33"/>
          </p:nvPr>
        </p:nvSpPr>
        <p:spPr/>
        <p:txBody>
          <a:bodyPr/>
          <a:lstStyle/>
          <a:p>
            <a:r>
              <a:rPr lang="en-US" altLang="zh-CN" dirty="0"/>
              <a:t>From: user['</a:t>
            </a:r>
            <a:r>
              <a:rPr lang="en-US" altLang="zh-CN" dirty="0" err="1"/>
              <a:t>screen_name</a:t>
            </a:r>
            <a:r>
              <a:rPr lang="en-US" altLang="zh-CN" dirty="0"/>
              <a:t>']</a:t>
            </a:r>
            <a:endParaRPr lang="en-US" dirty="0"/>
          </a:p>
        </p:txBody>
      </p:sp>
      <p:sp>
        <p:nvSpPr>
          <p:cNvPr id="17" name="Text Placeholder 16">
            <a:extLst>
              <a:ext uri="{FF2B5EF4-FFF2-40B4-BE49-F238E27FC236}">
                <a16:creationId xmlns:a16="http://schemas.microsoft.com/office/drawing/2014/main" id="{B189580B-C989-B47F-D765-60BE00635016}"/>
              </a:ext>
            </a:extLst>
          </p:cNvPr>
          <p:cNvSpPr>
            <a:spLocks noGrp="1"/>
          </p:cNvSpPr>
          <p:nvPr>
            <p:ph type="body" sz="quarter" idx="35"/>
          </p:nvPr>
        </p:nvSpPr>
        <p:spPr/>
        <p:txBody>
          <a:bodyPr/>
          <a:lstStyle/>
          <a:p>
            <a:r>
              <a:rPr lang="en-US" dirty="0"/>
              <a:t>“</a:t>
            </a:r>
            <a:r>
              <a:rPr lang="en-US" dirty="0" err="1"/>
              <a:t>user_location</a:t>
            </a:r>
            <a:r>
              <a:rPr lang="en-US" dirty="0"/>
              <a:t>”</a:t>
            </a:r>
          </a:p>
        </p:txBody>
      </p:sp>
      <p:sp>
        <p:nvSpPr>
          <p:cNvPr id="18" name="Text Placeholder 17">
            <a:extLst>
              <a:ext uri="{FF2B5EF4-FFF2-40B4-BE49-F238E27FC236}">
                <a16:creationId xmlns:a16="http://schemas.microsoft.com/office/drawing/2014/main" id="{48371129-254C-A85E-E086-43958EF2BF21}"/>
              </a:ext>
            </a:extLst>
          </p:cNvPr>
          <p:cNvSpPr>
            <a:spLocks noGrp="1"/>
          </p:cNvSpPr>
          <p:nvPr>
            <p:ph type="body" sz="quarter" idx="36"/>
          </p:nvPr>
        </p:nvSpPr>
        <p:spPr/>
        <p:txBody>
          <a:bodyPr/>
          <a:lstStyle/>
          <a:p>
            <a:r>
              <a:rPr lang="en-US" dirty="0"/>
              <a:t>From: user['location']</a:t>
            </a:r>
          </a:p>
        </p:txBody>
      </p:sp>
      <p:sp>
        <p:nvSpPr>
          <p:cNvPr id="20" name="Text Placeholder 19">
            <a:extLst>
              <a:ext uri="{FF2B5EF4-FFF2-40B4-BE49-F238E27FC236}">
                <a16:creationId xmlns:a16="http://schemas.microsoft.com/office/drawing/2014/main" id="{53255C92-5DD9-BC6B-8FC6-7F0A4E6E408E}"/>
              </a:ext>
            </a:extLst>
          </p:cNvPr>
          <p:cNvSpPr>
            <a:spLocks noGrp="1"/>
          </p:cNvSpPr>
          <p:nvPr>
            <p:ph type="body" sz="quarter" idx="38"/>
          </p:nvPr>
        </p:nvSpPr>
        <p:spPr/>
        <p:txBody>
          <a:bodyPr/>
          <a:lstStyle/>
          <a:p>
            <a:r>
              <a:rPr lang="en-US" dirty="0"/>
              <a:t>“</a:t>
            </a:r>
            <a:r>
              <a:rPr lang="en-US" dirty="0" err="1"/>
              <a:t>place_location</a:t>
            </a:r>
            <a:r>
              <a:rPr lang="en-US" dirty="0"/>
              <a:t>”</a:t>
            </a:r>
          </a:p>
        </p:txBody>
      </p:sp>
      <p:sp>
        <p:nvSpPr>
          <p:cNvPr id="21" name="Text Placeholder 20">
            <a:extLst>
              <a:ext uri="{FF2B5EF4-FFF2-40B4-BE49-F238E27FC236}">
                <a16:creationId xmlns:a16="http://schemas.microsoft.com/office/drawing/2014/main" id="{B9458CA1-021E-6DD4-5EAD-7753D33B83CD}"/>
              </a:ext>
            </a:extLst>
          </p:cNvPr>
          <p:cNvSpPr>
            <a:spLocks noGrp="1"/>
          </p:cNvSpPr>
          <p:nvPr>
            <p:ph type="body" sz="quarter" idx="39"/>
          </p:nvPr>
        </p:nvSpPr>
        <p:spPr/>
        <p:txBody>
          <a:bodyPr/>
          <a:lstStyle/>
          <a:p>
            <a:r>
              <a:rPr lang="en-US" dirty="0"/>
              <a:t>From: place['</a:t>
            </a:r>
            <a:r>
              <a:rPr lang="en-US" dirty="0" err="1"/>
              <a:t>full_name</a:t>
            </a:r>
            <a:r>
              <a:rPr lang="en-US" dirty="0"/>
              <a:t>']</a:t>
            </a:r>
          </a:p>
        </p:txBody>
      </p:sp>
      <p:sp>
        <p:nvSpPr>
          <p:cNvPr id="23" name="Text Placeholder 22">
            <a:extLst>
              <a:ext uri="{FF2B5EF4-FFF2-40B4-BE49-F238E27FC236}">
                <a16:creationId xmlns:a16="http://schemas.microsoft.com/office/drawing/2014/main" id="{0D11FE5D-45DA-C5C5-3099-D94D80C906DD}"/>
              </a:ext>
            </a:extLst>
          </p:cNvPr>
          <p:cNvSpPr>
            <a:spLocks noGrp="1"/>
          </p:cNvSpPr>
          <p:nvPr>
            <p:ph type="body" sz="quarter" idx="41"/>
          </p:nvPr>
        </p:nvSpPr>
        <p:spPr/>
        <p:txBody>
          <a:bodyPr/>
          <a:lstStyle/>
          <a:p>
            <a:r>
              <a:rPr lang="en-US" dirty="0"/>
              <a:t>“</a:t>
            </a:r>
            <a:r>
              <a:rPr lang="en-US" dirty="0" err="1"/>
              <a:t>place_country</a:t>
            </a:r>
            <a:r>
              <a:rPr lang="en-US" dirty="0"/>
              <a:t>”</a:t>
            </a:r>
          </a:p>
        </p:txBody>
      </p:sp>
      <p:sp>
        <p:nvSpPr>
          <p:cNvPr id="24" name="Text Placeholder 23">
            <a:extLst>
              <a:ext uri="{FF2B5EF4-FFF2-40B4-BE49-F238E27FC236}">
                <a16:creationId xmlns:a16="http://schemas.microsoft.com/office/drawing/2014/main" id="{00EF5A81-D852-C603-2C66-C41571DAF034}"/>
              </a:ext>
            </a:extLst>
          </p:cNvPr>
          <p:cNvSpPr>
            <a:spLocks noGrp="1"/>
          </p:cNvSpPr>
          <p:nvPr>
            <p:ph type="body" sz="quarter" idx="42"/>
          </p:nvPr>
        </p:nvSpPr>
        <p:spPr/>
        <p:txBody>
          <a:bodyPr/>
          <a:lstStyle/>
          <a:p>
            <a:r>
              <a:rPr lang="en-US" dirty="0"/>
              <a:t>From: place['country']</a:t>
            </a:r>
          </a:p>
        </p:txBody>
      </p:sp>
      <p:sp>
        <p:nvSpPr>
          <p:cNvPr id="26" name="Text Placeholder 25">
            <a:extLst>
              <a:ext uri="{FF2B5EF4-FFF2-40B4-BE49-F238E27FC236}">
                <a16:creationId xmlns:a16="http://schemas.microsoft.com/office/drawing/2014/main" id="{BD5789B8-BD52-FBE3-91A7-E3014558F1DE}"/>
              </a:ext>
            </a:extLst>
          </p:cNvPr>
          <p:cNvSpPr>
            <a:spLocks noGrp="1"/>
          </p:cNvSpPr>
          <p:nvPr>
            <p:ph type="body" sz="quarter" idx="44"/>
          </p:nvPr>
        </p:nvSpPr>
        <p:spPr/>
        <p:txBody>
          <a:bodyPr/>
          <a:lstStyle/>
          <a:p>
            <a:r>
              <a:rPr lang="en-US" dirty="0"/>
              <a:t>“</a:t>
            </a:r>
            <a:r>
              <a:rPr lang="en-US" dirty="0" err="1"/>
              <a:t>retweet_count</a:t>
            </a:r>
            <a:r>
              <a:rPr lang="en-US" dirty="0"/>
              <a:t>”</a:t>
            </a:r>
          </a:p>
        </p:txBody>
      </p:sp>
      <p:sp>
        <p:nvSpPr>
          <p:cNvPr id="27" name="Text Placeholder 26">
            <a:extLst>
              <a:ext uri="{FF2B5EF4-FFF2-40B4-BE49-F238E27FC236}">
                <a16:creationId xmlns:a16="http://schemas.microsoft.com/office/drawing/2014/main" id="{F439F0BA-06D7-DEAD-46E6-97627C596F5B}"/>
              </a:ext>
            </a:extLst>
          </p:cNvPr>
          <p:cNvSpPr>
            <a:spLocks noGrp="1"/>
          </p:cNvSpPr>
          <p:nvPr>
            <p:ph type="body" sz="quarter" idx="45"/>
          </p:nvPr>
        </p:nvSpPr>
        <p:spPr>
          <a:xfrm>
            <a:off x="6348367" y="5429608"/>
            <a:ext cx="2137907" cy="365124"/>
          </a:xfrm>
        </p:spPr>
        <p:txBody>
          <a:bodyPr/>
          <a:lstStyle/>
          <a:p>
            <a:r>
              <a:rPr lang="en-US" dirty="0"/>
              <a:t>From: </a:t>
            </a:r>
            <a:r>
              <a:rPr lang="en-US" dirty="0" err="1"/>
              <a:t>retweeted_status</a:t>
            </a:r>
            <a:r>
              <a:rPr lang="en-US" dirty="0"/>
              <a:t>['</a:t>
            </a:r>
            <a:r>
              <a:rPr lang="en-US" dirty="0" err="1"/>
              <a:t>retweet_count</a:t>
            </a:r>
            <a:r>
              <a:rPr lang="en-US" dirty="0"/>
              <a:t>']</a:t>
            </a:r>
          </a:p>
        </p:txBody>
      </p:sp>
      <p:sp>
        <p:nvSpPr>
          <p:cNvPr id="29" name="Text Placeholder 28">
            <a:extLst>
              <a:ext uri="{FF2B5EF4-FFF2-40B4-BE49-F238E27FC236}">
                <a16:creationId xmlns:a16="http://schemas.microsoft.com/office/drawing/2014/main" id="{9EC4CF43-D5BD-F8EE-7BD6-3E4D9AA9B4F9}"/>
              </a:ext>
            </a:extLst>
          </p:cNvPr>
          <p:cNvSpPr>
            <a:spLocks noGrp="1"/>
          </p:cNvSpPr>
          <p:nvPr>
            <p:ph type="body" sz="quarter" idx="47"/>
          </p:nvPr>
        </p:nvSpPr>
        <p:spPr/>
        <p:txBody>
          <a:bodyPr/>
          <a:lstStyle/>
          <a:p>
            <a:r>
              <a:rPr lang="en-US" dirty="0"/>
              <a:t>“retweeted”</a:t>
            </a:r>
          </a:p>
        </p:txBody>
      </p:sp>
      <p:sp>
        <p:nvSpPr>
          <p:cNvPr id="30" name="Text Placeholder 29">
            <a:extLst>
              <a:ext uri="{FF2B5EF4-FFF2-40B4-BE49-F238E27FC236}">
                <a16:creationId xmlns:a16="http://schemas.microsoft.com/office/drawing/2014/main" id="{009AA728-7034-5C9F-6B17-E853190F1A67}"/>
              </a:ext>
            </a:extLst>
          </p:cNvPr>
          <p:cNvSpPr>
            <a:spLocks noGrp="1"/>
          </p:cNvSpPr>
          <p:nvPr>
            <p:ph type="body" sz="quarter" idx="48"/>
          </p:nvPr>
        </p:nvSpPr>
        <p:spPr>
          <a:xfrm>
            <a:off x="9147335" y="5429607"/>
            <a:ext cx="2515276" cy="365125"/>
          </a:xfrm>
        </p:spPr>
        <p:txBody>
          <a:bodyPr/>
          <a:lstStyle/>
          <a:p>
            <a:r>
              <a:rPr lang="en-US" dirty="0"/>
              <a:t>From: </a:t>
            </a:r>
            <a:r>
              <a:rPr lang="en-US" dirty="0" err="1"/>
              <a:t>retweeted_status</a:t>
            </a:r>
            <a:r>
              <a:rPr lang="en-US" dirty="0"/>
              <a:t>['retweeted']</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5"/>
          </p:nvPr>
        </p:nvSpPr>
        <p:spPr/>
        <p:txBody>
          <a:bodyPr/>
          <a:lstStyle/>
          <a:p>
            <a:fld id="{79C497D8-AFA6-424B-9876-402B886244CF}" type="datetime1">
              <a:rPr lang="en-US" smtClean="0"/>
              <a:t>1/2/2023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26"/>
          </p:nvPr>
        </p:nvSpPr>
        <p:spPr/>
        <p:txBody>
          <a:bodyPr/>
          <a:lstStyle/>
          <a:p>
            <a:r>
              <a:rPr lang="en-US" altLang="zh-CN" dirty="0"/>
              <a:t>Twitter Analysis</a:t>
            </a:r>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27"/>
          </p:nvPr>
        </p:nvSpPr>
        <p:spPr/>
        <p:txBody>
          <a:bodyPr/>
          <a:lstStyle/>
          <a:p>
            <a:fld id="{294A09A9-5501-47C1-A89A-A340965A2BE2}" type="slidenum">
              <a:rPr lang="en-US" smtClean="0"/>
              <a:t>6</a:t>
            </a:fld>
            <a:endParaRPr lang="en-US" dirty="0"/>
          </a:p>
        </p:txBody>
      </p:sp>
      <p:pic>
        <p:nvPicPr>
          <p:cNvPr id="1032" name="Picture 8" descr="User Blue Icon Member Or Service Royalty Free SVG, Cliparts, Vectors, And  Stock Illustration. Image 30714223.">
            <a:extLst>
              <a:ext uri="{FF2B5EF4-FFF2-40B4-BE49-F238E27FC236}">
                <a16:creationId xmlns:a16="http://schemas.microsoft.com/office/drawing/2014/main" id="{D3E2135D-7865-509C-0961-37618B9FC42D}"/>
              </a:ext>
            </a:extLst>
          </p:cNvPr>
          <p:cNvPicPr>
            <a:picLocks noGrp="1" noChangeAspect="1" noChangeArrowheads="1"/>
          </p:cNvPicPr>
          <p:nvPr>
            <p:ph type="pic" sz="quarter" idx="28"/>
          </p:nvPr>
        </p:nvPicPr>
        <p:blipFill>
          <a:blip r:embed="rId2">
            <a:extLst>
              <a:ext uri="{28A0092B-C50C-407E-A947-70E740481C1C}">
                <a14:useLocalDpi xmlns:a14="http://schemas.microsoft.com/office/drawing/2010/main" val="0"/>
              </a:ext>
            </a:extLst>
          </a:blip>
          <a:srcRect l="88" r="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mputer Icons Avatar User Login PNG - account, answer, area, blue, boy |  Computer icon, Icon, Avatar">
            <a:extLst>
              <a:ext uri="{FF2B5EF4-FFF2-40B4-BE49-F238E27FC236}">
                <a16:creationId xmlns:a16="http://schemas.microsoft.com/office/drawing/2014/main" id="{748DA53C-C23D-83C4-7AE4-75A3C515B9B2}"/>
              </a:ext>
            </a:extLst>
          </p:cNvPr>
          <p:cNvPicPr>
            <a:picLocks noGrp="1" noChangeAspect="1" noChangeArrowheads="1"/>
          </p:cNvPicPr>
          <p:nvPr>
            <p:ph type="pic" sz="quarter" idx="31"/>
          </p:nvPr>
        </p:nvPicPr>
        <p:blipFill>
          <a:blip r:embed="rId3">
            <a:extLst>
              <a:ext uri="{28A0092B-C50C-407E-A947-70E740481C1C}">
                <a14:useLocalDpi xmlns:a14="http://schemas.microsoft.com/office/drawing/2010/main" val="0"/>
              </a:ext>
            </a:extLst>
          </a:blip>
          <a:srcRect l="15171" r="1517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ress, blue, circle, location, map, marker, navigation icon - Download on  Iconfinder">
            <a:extLst>
              <a:ext uri="{FF2B5EF4-FFF2-40B4-BE49-F238E27FC236}">
                <a16:creationId xmlns:a16="http://schemas.microsoft.com/office/drawing/2014/main" id="{A985975A-3F71-967F-6072-21D126D722E5}"/>
              </a:ext>
            </a:extLst>
          </p:cNvPr>
          <p:cNvPicPr>
            <a:picLocks noGrp="1" noChangeAspect="1" noChangeArrowheads="1"/>
          </p:cNvPicPr>
          <p:nvPr>
            <p:ph type="pic" sz="quarter" idx="34"/>
          </p:nvPr>
        </p:nvPicPr>
        <p:blipFill>
          <a:blip r:embed="rId4">
            <a:extLst>
              <a:ext uri="{28A0092B-C50C-407E-A947-70E740481C1C}">
                <a14:useLocalDpi xmlns:a14="http://schemas.microsoft.com/office/drawing/2010/main" val="0"/>
              </a:ext>
            </a:extLst>
          </a:blip>
          <a:srcRect l="88" r="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ocation Icon - Location Icon Png Blue Transparent PNG - 1000x1000 - Free  Download on NicePNG">
            <a:extLst>
              <a:ext uri="{FF2B5EF4-FFF2-40B4-BE49-F238E27FC236}">
                <a16:creationId xmlns:a16="http://schemas.microsoft.com/office/drawing/2014/main" id="{7864E985-9F30-0899-56C3-FDB178E049D7}"/>
              </a:ext>
            </a:extLst>
          </p:cNvPr>
          <p:cNvPicPr>
            <a:picLocks noGrp="1" noChangeAspect="1" noChangeArrowheads="1"/>
          </p:cNvPicPr>
          <p:nvPr>
            <p:ph type="pic" sz="quarter" idx="37"/>
          </p:nvPr>
        </p:nvPicPr>
        <p:blipFill>
          <a:blip r:embed="rId5">
            <a:extLst>
              <a:ext uri="{28A0092B-C50C-407E-A947-70E740481C1C}">
                <a14:useLocalDpi xmlns:a14="http://schemas.microsoft.com/office/drawing/2010/main" val="0"/>
              </a:ext>
            </a:extLst>
          </a:blip>
          <a:srcRect l="7453" r="745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oyal blue user icon - Free royal blue user icons">
            <a:extLst>
              <a:ext uri="{FF2B5EF4-FFF2-40B4-BE49-F238E27FC236}">
                <a16:creationId xmlns:a16="http://schemas.microsoft.com/office/drawing/2014/main" id="{4DD7D882-7077-779F-0606-04F1CC2AFD6B}"/>
              </a:ext>
            </a:extLst>
          </p:cNvPr>
          <p:cNvPicPr>
            <a:picLocks noGrp="1" noChangeAspect="1" noChangeArrowheads="1"/>
          </p:cNvPicPr>
          <p:nvPr>
            <p:ph type="pic" sz="quarter" idx="13"/>
          </p:nvPr>
        </p:nvPicPr>
        <p:blipFill>
          <a:blip r:embed="rId6">
            <a:extLst>
              <a:ext uri="{28A0092B-C50C-407E-A947-70E740481C1C}">
                <a14:useLocalDpi xmlns:a14="http://schemas.microsoft.com/office/drawing/2010/main" val="0"/>
              </a:ext>
            </a:extLst>
          </a:blip>
          <a:srcRect l="88" r="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Vector Map of the World - Blue | Free Vector Maps">
            <a:extLst>
              <a:ext uri="{FF2B5EF4-FFF2-40B4-BE49-F238E27FC236}">
                <a16:creationId xmlns:a16="http://schemas.microsoft.com/office/drawing/2014/main" id="{16B1AE07-0C0D-4829-6715-A0F3AF9E05B2}"/>
              </a:ext>
            </a:extLst>
          </p:cNvPr>
          <p:cNvPicPr>
            <a:picLocks noGrp="1" noChangeAspect="1" noChangeArrowheads="1"/>
          </p:cNvPicPr>
          <p:nvPr>
            <p:ph type="pic" sz="quarter" idx="40"/>
          </p:nvPr>
        </p:nvPicPr>
        <p:blipFill>
          <a:blip r:embed="rId7">
            <a:extLst>
              <a:ext uri="{28A0092B-C50C-407E-A947-70E740481C1C}">
                <a14:useLocalDpi xmlns:a14="http://schemas.microsoft.com/office/drawing/2010/main" val="0"/>
              </a:ext>
            </a:extLst>
          </a:blip>
          <a:srcRect l="12566" r="1256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Retweet share twitter icon - Twitter Ui Colored">
            <a:extLst>
              <a:ext uri="{FF2B5EF4-FFF2-40B4-BE49-F238E27FC236}">
                <a16:creationId xmlns:a16="http://schemas.microsoft.com/office/drawing/2014/main" id="{AD1809CA-7451-D6D3-2EB0-19FCB3D9F2A4}"/>
              </a:ext>
            </a:extLst>
          </p:cNvPr>
          <p:cNvPicPr>
            <a:picLocks noGrp="1" noChangeAspect="1" noChangeArrowheads="1"/>
          </p:cNvPicPr>
          <p:nvPr>
            <p:ph type="pic" sz="quarter" idx="43"/>
          </p:nvPr>
        </p:nvPicPr>
        <p:blipFill>
          <a:blip r:embed="rId8">
            <a:extLst>
              <a:ext uri="{28A0092B-C50C-407E-A947-70E740481C1C}">
                <a14:useLocalDpi xmlns:a14="http://schemas.microsoft.com/office/drawing/2010/main" val="0"/>
              </a:ext>
            </a:extLst>
          </a:blip>
          <a:srcRect l="88" r="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Blue, refresh, reload, renew, repeat, retweet, sync icon - Download on  Iconfinder">
            <a:extLst>
              <a:ext uri="{FF2B5EF4-FFF2-40B4-BE49-F238E27FC236}">
                <a16:creationId xmlns:a16="http://schemas.microsoft.com/office/drawing/2014/main" id="{8D17B100-7142-38AC-525B-4893F7D41E74}"/>
              </a:ext>
            </a:extLst>
          </p:cNvPr>
          <p:cNvPicPr>
            <a:picLocks noGrp="1" noChangeAspect="1" noChangeArrowheads="1"/>
          </p:cNvPicPr>
          <p:nvPr>
            <p:ph type="pic" sz="quarter" idx="46"/>
          </p:nvPr>
        </p:nvPicPr>
        <p:blipFill>
          <a:blip r:embed="rId9">
            <a:extLst>
              <a:ext uri="{28A0092B-C50C-407E-A947-70E740481C1C}">
                <a14:useLocalDpi xmlns:a14="http://schemas.microsoft.com/office/drawing/2010/main" val="0"/>
              </a:ext>
            </a:extLst>
          </a:blip>
          <a:srcRect l="88" r="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EF44294-2754-861F-7EEF-C1181C7F7842}"/>
              </a:ext>
            </a:extLst>
          </p:cNvPr>
          <p:cNvSpPr txBox="1"/>
          <p:nvPr/>
        </p:nvSpPr>
        <p:spPr>
          <a:xfrm>
            <a:off x="6279312" y="300053"/>
            <a:ext cx="6021956" cy="523220"/>
          </a:xfrm>
          <a:prstGeom prst="rect">
            <a:avLst/>
          </a:prstGeom>
          <a:noFill/>
        </p:spPr>
        <p:txBody>
          <a:bodyPr wrap="square">
            <a:spAutoFit/>
          </a:bodyPr>
          <a:lstStyle/>
          <a:p>
            <a:r>
              <a:rPr lang="en-US" altLang="zh-CN" sz="1400" dirty="0">
                <a:highlight>
                  <a:srgbClr val="C0C0C0"/>
                </a:highlight>
              </a:rPr>
              <a:t>- Six new features were generated from the original data set and will be used for further analysis.</a:t>
            </a:r>
            <a:endParaRPr lang="zh-CN" altLang="en-US" sz="1400" dirty="0">
              <a:highlight>
                <a:srgbClr val="C0C0C0"/>
              </a:highlight>
            </a:endParaRPr>
          </a:p>
        </p:txBody>
      </p:sp>
    </p:spTree>
    <p:extLst>
      <p:ext uri="{BB962C8B-B14F-4D97-AF65-F5344CB8AC3E}">
        <p14:creationId xmlns:p14="http://schemas.microsoft.com/office/powerpoint/2010/main" val="93249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F24-7367-BEC0-908E-F5BD79FAEC70}"/>
              </a:ext>
            </a:extLst>
          </p:cNvPr>
          <p:cNvSpPr>
            <a:spLocks noGrp="1"/>
          </p:cNvSpPr>
          <p:nvPr>
            <p:ph type="title"/>
          </p:nvPr>
        </p:nvSpPr>
        <p:spPr/>
        <p:txBody>
          <a:bodyPr/>
          <a:lstStyle/>
          <a:p>
            <a:r>
              <a:rPr lang="en-US" altLang="zh-CN" dirty="0"/>
              <a:t>DATA Cleaning-Up</a:t>
            </a:r>
          </a:p>
        </p:txBody>
      </p:sp>
      <p:sp>
        <p:nvSpPr>
          <p:cNvPr id="15" name="Date Placeholder 14">
            <a:extLst>
              <a:ext uri="{FF2B5EF4-FFF2-40B4-BE49-F238E27FC236}">
                <a16:creationId xmlns:a16="http://schemas.microsoft.com/office/drawing/2014/main" id="{599ECB86-C47F-A731-D403-A46F35B3E420}"/>
              </a:ext>
            </a:extLst>
          </p:cNvPr>
          <p:cNvSpPr>
            <a:spLocks noGrp="1"/>
          </p:cNvSpPr>
          <p:nvPr>
            <p:ph type="dt" sz="half" idx="2"/>
          </p:nvPr>
        </p:nvSpPr>
        <p:spPr/>
        <p:txBody>
          <a:bodyPr/>
          <a:lstStyle/>
          <a:p>
            <a:fld id="{9A85C5CA-AE29-AB4C-8F85-0373C72001D8}" type="datetime1">
              <a:rPr lang="en-US" smtClean="0"/>
              <a:pPr/>
              <a:t>1/2/2023</a:t>
            </a:fld>
            <a:endParaRPr lang="en-US" dirty="0"/>
          </a:p>
        </p:txBody>
      </p:sp>
      <p:sp>
        <p:nvSpPr>
          <p:cNvPr id="16" name="Footer Placeholder 15">
            <a:extLst>
              <a:ext uri="{FF2B5EF4-FFF2-40B4-BE49-F238E27FC236}">
                <a16:creationId xmlns:a16="http://schemas.microsoft.com/office/drawing/2014/main" id="{47FA1B37-3FC3-5BA0-1292-AEB881259860}"/>
              </a:ext>
            </a:extLst>
          </p:cNvPr>
          <p:cNvSpPr>
            <a:spLocks noGrp="1"/>
          </p:cNvSpPr>
          <p:nvPr>
            <p:ph type="ftr" sz="quarter" idx="3"/>
          </p:nvPr>
        </p:nvSpPr>
        <p:spPr/>
        <p:txBody>
          <a:bodyPr/>
          <a:lstStyle/>
          <a:p>
            <a:r>
              <a:rPr lang="en-US"/>
              <a:t>PRESENTATION TITLE</a:t>
            </a:r>
            <a:endParaRPr lang="en-US" dirty="0"/>
          </a:p>
        </p:txBody>
      </p:sp>
      <p:sp>
        <p:nvSpPr>
          <p:cNvPr id="20" name="Content Placeholder 19">
            <a:extLst>
              <a:ext uri="{FF2B5EF4-FFF2-40B4-BE49-F238E27FC236}">
                <a16:creationId xmlns:a16="http://schemas.microsoft.com/office/drawing/2014/main" id="{E9DFA28E-C6C2-215E-5144-0428965CF4E1}"/>
              </a:ext>
            </a:extLst>
          </p:cNvPr>
          <p:cNvSpPr>
            <a:spLocks noGrp="1"/>
          </p:cNvSpPr>
          <p:nvPr>
            <p:ph idx="11"/>
          </p:nvPr>
        </p:nvSpPr>
        <p:spPr/>
        <p:txBody>
          <a:bodyPr/>
          <a:lstStyle/>
          <a:p>
            <a:r>
              <a:rPr lang="en-US" altLang="zh-CN" sz="2000" dirty="0"/>
              <a:t>Filtering out tweets that are irrelevant to education</a:t>
            </a:r>
            <a:endParaRPr lang="zh-CN" altLang="en-US" sz="2000" dirty="0"/>
          </a:p>
        </p:txBody>
      </p:sp>
      <p:sp>
        <p:nvSpPr>
          <p:cNvPr id="21" name="Content Placeholder 20">
            <a:extLst>
              <a:ext uri="{FF2B5EF4-FFF2-40B4-BE49-F238E27FC236}">
                <a16:creationId xmlns:a16="http://schemas.microsoft.com/office/drawing/2014/main" id="{7CAD81E7-3524-70E6-8D24-CE8D9148A361}"/>
              </a:ext>
            </a:extLst>
          </p:cNvPr>
          <p:cNvSpPr>
            <a:spLocks noGrp="1"/>
          </p:cNvSpPr>
          <p:nvPr>
            <p:ph idx="12"/>
          </p:nvPr>
        </p:nvSpPr>
        <p:spPr/>
        <p:txBody>
          <a:bodyPr/>
          <a:lstStyle/>
          <a:p>
            <a:r>
              <a:rPr lang="en-US" altLang="zh-CN" sz="2000" dirty="0"/>
              <a:t>Selecting helpful variables</a:t>
            </a:r>
            <a:endParaRPr lang="zh-CN" altLang="en-US" sz="2000" dirty="0"/>
          </a:p>
        </p:txBody>
      </p:sp>
      <p:pic>
        <p:nvPicPr>
          <p:cNvPr id="34" name="Content Placeholder 33">
            <a:extLst>
              <a:ext uri="{FF2B5EF4-FFF2-40B4-BE49-F238E27FC236}">
                <a16:creationId xmlns:a16="http://schemas.microsoft.com/office/drawing/2014/main" id="{EDBA4ADA-ED70-FF50-8566-046CCDC239EC}"/>
              </a:ext>
            </a:extLst>
          </p:cNvPr>
          <p:cNvPicPr>
            <a:picLocks noGrp="1" noChangeAspect="1"/>
          </p:cNvPicPr>
          <p:nvPr>
            <p:ph idx="13"/>
          </p:nvPr>
        </p:nvPicPr>
        <p:blipFill>
          <a:blip r:embed="rId2"/>
          <a:stretch>
            <a:fillRect/>
          </a:stretch>
        </p:blipFill>
        <p:spPr>
          <a:xfrm>
            <a:off x="5441565" y="5087274"/>
            <a:ext cx="1657723" cy="1159160"/>
          </a:xfrm>
        </p:spPr>
      </p:pic>
      <p:sp>
        <p:nvSpPr>
          <p:cNvPr id="23" name="Content Placeholder 22">
            <a:extLst>
              <a:ext uri="{FF2B5EF4-FFF2-40B4-BE49-F238E27FC236}">
                <a16:creationId xmlns:a16="http://schemas.microsoft.com/office/drawing/2014/main" id="{2C537E84-A2F6-C300-FB6F-EC5B342E794D}"/>
              </a:ext>
            </a:extLst>
          </p:cNvPr>
          <p:cNvSpPr>
            <a:spLocks noGrp="1"/>
          </p:cNvSpPr>
          <p:nvPr>
            <p:ph idx="14"/>
          </p:nvPr>
        </p:nvSpPr>
        <p:spPr>
          <a:xfrm>
            <a:off x="4980122" y="4510923"/>
            <a:ext cx="3173278" cy="522514"/>
          </a:xfrm>
        </p:spPr>
        <p:txBody>
          <a:bodyPr/>
          <a:lstStyle/>
          <a:p>
            <a:r>
              <a:rPr lang="en-US" altLang="zh-CN" sz="2000" dirty="0"/>
              <a:t>Filter out 18 million irrelevant data rows </a:t>
            </a:r>
            <a:endParaRPr lang="zh-CN" altLang="en-US" sz="2000" dirty="0"/>
          </a:p>
        </p:txBody>
      </p:sp>
      <p:sp>
        <p:nvSpPr>
          <p:cNvPr id="17" name="Slide Number Placeholder 16">
            <a:extLst>
              <a:ext uri="{FF2B5EF4-FFF2-40B4-BE49-F238E27FC236}">
                <a16:creationId xmlns:a16="http://schemas.microsoft.com/office/drawing/2014/main" id="{88AD4E96-B613-F22C-C478-7E4E62AA70B9}"/>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32" name="Content Placeholder 31">
            <a:extLst>
              <a:ext uri="{FF2B5EF4-FFF2-40B4-BE49-F238E27FC236}">
                <a16:creationId xmlns:a16="http://schemas.microsoft.com/office/drawing/2014/main" id="{4980274D-3D21-F956-4B6F-048F21C9C4D8}"/>
              </a:ext>
            </a:extLst>
          </p:cNvPr>
          <p:cNvPicPr>
            <a:picLocks noGrp="1" noChangeAspect="1"/>
          </p:cNvPicPr>
          <p:nvPr>
            <p:ph idx="1"/>
          </p:nvPr>
        </p:nvPicPr>
        <p:blipFill>
          <a:blip r:embed="rId3"/>
          <a:stretch>
            <a:fillRect/>
          </a:stretch>
        </p:blipFill>
        <p:spPr>
          <a:xfrm>
            <a:off x="1166813" y="2977173"/>
            <a:ext cx="3219450" cy="1926005"/>
          </a:xfrm>
        </p:spPr>
      </p:pic>
      <p:pic>
        <p:nvPicPr>
          <p:cNvPr id="30" name="Content Placeholder 26">
            <a:extLst>
              <a:ext uri="{FF2B5EF4-FFF2-40B4-BE49-F238E27FC236}">
                <a16:creationId xmlns:a16="http://schemas.microsoft.com/office/drawing/2014/main" id="{5C640F5D-4BDF-96BB-D25B-30DDA9E15377}"/>
              </a:ext>
            </a:extLst>
          </p:cNvPr>
          <p:cNvPicPr>
            <a:picLocks noGrp="1" noChangeAspect="1"/>
          </p:cNvPicPr>
          <p:nvPr>
            <p:ph idx="10"/>
          </p:nvPr>
        </p:nvPicPr>
        <p:blipFill>
          <a:blip r:embed="rId4"/>
          <a:stretch>
            <a:fillRect/>
          </a:stretch>
        </p:blipFill>
        <p:spPr>
          <a:xfrm>
            <a:off x="4683788" y="2823559"/>
            <a:ext cx="3173413" cy="1390123"/>
          </a:xfrm>
        </p:spPr>
      </p:pic>
      <p:sp>
        <p:nvSpPr>
          <p:cNvPr id="35" name="Content Placeholder 19">
            <a:extLst>
              <a:ext uri="{FF2B5EF4-FFF2-40B4-BE49-F238E27FC236}">
                <a16:creationId xmlns:a16="http://schemas.microsoft.com/office/drawing/2014/main" id="{4E90D1C2-6981-962C-7BFF-40B82F8BDCC1}"/>
              </a:ext>
            </a:extLst>
          </p:cNvPr>
          <p:cNvSpPr txBox="1">
            <a:spLocks/>
          </p:cNvSpPr>
          <p:nvPr/>
        </p:nvSpPr>
        <p:spPr>
          <a:xfrm>
            <a:off x="8353051" y="2003804"/>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14 cleaned variables are kept</a:t>
            </a:r>
            <a:endParaRPr lang="zh-CN" altLang="en-US" sz="2000" dirty="0"/>
          </a:p>
        </p:txBody>
      </p:sp>
      <p:pic>
        <p:nvPicPr>
          <p:cNvPr id="38" name="Picture 37">
            <a:extLst>
              <a:ext uri="{FF2B5EF4-FFF2-40B4-BE49-F238E27FC236}">
                <a16:creationId xmlns:a16="http://schemas.microsoft.com/office/drawing/2014/main" id="{E40C9488-0FCF-1E22-767C-B967735F9449}"/>
              </a:ext>
            </a:extLst>
          </p:cNvPr>
          <p:cNvPicPr>
            <a:picLocks noChangeAspect="1"/>
          </p:cNvPicPr>
          <p:nvPr/>
        </p:nvPicPr>
        <p:blipFill>
          <a:blip r:embed="rId5"/>
          <a:stretch>
            <a:fillRect/>
          </a:stretch>
        </p:blipFill>
        <p:spPr>
          <a:xfrm>
            <a:off x="8353051" y="3077410"/>
            <a:ext cx="3600450" cy="2867025"/>
          </a:xfrm>
          <a:prstGeom prst="rect">
            <a:avLst/>
          </a:prstGeom>
        </p:spPr>
      </p:pic>
    </p:spTree>
    <p:extLst>
      <p:ext uri="{BB962C8B-B14F-4D97-AF65-F5344CB8AC3E}">
        <p14:creationId xmlns:p14="http://schemas.microsoft.com/office/powerpoint/2010/main" val="7930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2FF2-EF68-8DBD-5714-B345E9486D79}"/>
              </a:ext>
            </a:extLst>
          </p:cNvPr>
          <p:cNvSpPr>
            <a:spLocks noGrp="1"/>
          </p:cNvSpPr>
          <p:nvPr>
            <p:ph type="title"/>
          </p:nvPr>
        </p:nvSpPr>
        <p:spPr>
          <a:xfrm>
            <a:off x="1167492" y="381000"/>
            <a:ext cx="9779183" cy="1325563"/>
          </a:xfrm>
        </p:spPr>
        <p:txBody>
          <a:bodyPr anchor="b">
            <a:normAutofit/>
          </a:bodyPr>
          <a:lstStyle/>
          <a:p>
            <a:r>
              <a:rPr lang="en-US" altLang="zh-CN" dirty="0"/>
              <a:t>Author Identification Analysis</a:t>
            </a:r>
            <a:endParaRPr lang="zh-CN" altLang="en-US" dirty="0"/>
          </a:p>
        </p:txBody>
      </p:sp>
      <p:pic>
        <p:nvPicPr>
          <p:cNvPr id="8" name="Content Placeholder 7" descr="Graphical user interface&#10;&#10;Description automatically generated with low confidence">
            <a:extLst>
              <a:ext uri="{FF2B5EF4-FFF2-40B4-BE49-F238E27FC236}">
                <a16:creationId xmlns:a16="http://schemas.microsoft.com/office/drawing/2014/main" id="{7F2CC0B2-B610-7094-9173-482123312D3D}"/>
              </a:ext>
            </a:extLst>
          </p:cNvPr>
          <p:cNvPicPr>
            <a:picLocks noGrp="1" noChangeAspect="1"/>
          </p:cNvPicPr>
          <p:nvPr>
            <p:ph idx="1"/>
          </p:nvPr>
        </p:nvPicPr>
        <p:blipFill>
          <a:blip r:embed="rId2"/>
          <a:stretch>
            <a:fillRect/>
          </a:stretch>
        </p:blipFill>
        <p:spPr>
          <a:xfrm>
            <a:off x="4486656" y="2811487"/>
            <a:ext cx="3218688" cy="2258273"/>
          </a:xfrm>
          <a:noFill/>
        </p:spPr>
      </p:pic>
      <p:sp>
        <p:nvSpPr>
          <p:cNvPr id="4" name="Date Placeholder 3">
            <a:extLst>
              <a:ext uri="{FF2B5EF4-FFF2-40B4-BE49-F238E27FC236}">
                <a16:creationId xmlns:a16="http://schemas.microsoft.com/office/drawing/2014/main" id="{98A13082-41E8-5DF1-D47E-9B8C41884D33}"/>
              </a:ext>
            </a:extLst>
          </p:cNvPr>
          <p:cNvSpPr>
            <a:spLocks noGrp="1"/>
          </p:cNvSpPr>
          <p:nvPr>
            <p:ph type="dt" sz="half" idx="2"/>
          </p:nvPr>
        </p:nvSpPr>
        <p:spPr>
          <a:xfrm>
            <a:off x="381000" y="6356350"/>
            <a:ext cx="1767114" cy="365125"/>
          </a:xfrm>
        </p:spPr>
        <p:txBody>
          <a:bodyPr anchor="ctr">
            <a:normAutofit/>
          </a:bodyPr>
          <a:lstStyle/>
          <a:p>
            <a:pPr>
              <a:spcAft>
                <a:spcPts val="600"/>
              </a:spcAft>
            </a:pPr>
            <a:fld id="{4B103E64-1627-9140-8127-1849FED275E1}" type="datetime1">
              <a:rPr lang="en-US" smtClean="0"/>
              <a:pPr>
                <a:spcAft>
                  <a:spcPts val="600"/>
                </a:spcAft>
              </a:pPr>
              <a:t>1/2/2023</a:t>
            </a:fld>
            <a:endParaRPr lang="en-US"/>
          </a:p>
        </p:txBody>
      </p:sp>
      <p:sp>
        <p:nvSpPr>
          <p:cNvPr id="5" name="Footer Placeholder 4">
            <a:extLst>
              <a:ext uri="{FF2B5EF4-FFF2-40B4-BE49-F238E27FC236}">
                <a16:creationId xmlns:a16="http://schemas.microsoft.com/office/drawing/2014/main" id="{1B9C097E-187F-5360-2FA4-DDE237F066F7}"/>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ltLang="zh-CN" dirty="0"/>
              <a:t>Twitter Analysis</a:t>
            </a:r>
            <a:endParaRPr lang="en-US" dirty="0"/>
          </a:p>
        </p:txBody>
      </p:sp>
      <p:pic>
        <p:nvPicPr>
          <p:cNvPr id="13" name="Picture 12" descr="Graphical user interface, application&#10;&#10;Description automatically generated">
            <a:extLst>
              <a:ext uri="{FF2B5EF4-FFF2-40B4-BE49-F238E27FC236}">
                <a16:creationId xmlns:a16="http://schemas.microsoft.com/office/drawing/2014/main" id="{BF267C44-8D13-92DE-5E84-1D1DCC9ED34E}"/>
              </a:ext>
            </a:extLst>
          </p:cNvPr>
          <p:cNvPicPr>
            <a:picLocks noChangeAspect="1"/>
          </p:cNvPicPr>
          <p:nvPr/>
        </p:nvPicPr>
        <p:blipFill>
          <a:blip r:embed="rId3"/>
          <a:stretch>
            <a:fillRect/>
          </a:stretch>
        </p:blipFill>
        <p:spPr>
          <a:xfrm>
            <a:off x="1113390" y="2526318"/>
            <a:ext cx="2878529" cy="2828613"/>
          </a:xfrm>
          <a:prstGeom prst="rect">
            <a:avLst/>
          </a:prstGeom>
          <a:noFill/>
        </p:spPr>
      </p:pic>
      <p:sp>
        <p:nvSpPr>
          <p:cNvPr id="16" name="Content Placeholder 15">
            <a:extLst>
              <a:ext uri="{FF2B5EF4-FFF2-40B4-BE49-F238E27FC236}">
                <a16:creationId xmlns:a16="http://schemas.microsoft.com/office/drawing/2014/main" id="{7D457557-EBC6-785F-6FE5-AB2A97FA57A0}"/>
              </a:ext>
            </a:extLst>
          </p:cNvPr>
          <p:cNvSpPr>
            <a:spLocks noGrp="1"/>
          </p:cNvSpPr>
          <p:nvPr>
            <p:ph idx="11"/>
          </p:nvPr>
        </p:nvSpPr>
        <p:spPr>
          <a:xfrm>
            <a:off x="1167493" y="2003804"/>
            <a:ext cx="3173278" cy="522514"/>
          </a:xfrm>
        </p:spPr>
        <p:txBody>
          <a:bodyPr>
            <a:normAutofit fontScale="92500" lnSpcReduction="10000"/>
          </a:bodyPr>
          <a:lstStyle/>
          <a:p>
            <a:r>
              <a:rPr lang="en-US" sz="1800" dirty="0"/>
              <a:t>Top five most prolific Twitterers (</a:t>
            </a:r>
            <a:r>
              <a:rPr lang="en-US" sz="1800" dirty="0">
                <a:solidFill>
                  <a:srgbClr val="FF0000"/>
                </a:solidFill>
              </a:rPr>
              <a:t>Original Contents</a:t>
            </a:r>
            <a:r>
              <a:rPr lang="en-US" sz="1800" dirty="0"/>
              <a:t>):</a:t>
            </a:r>
          </a:p>
        </p:txBody>
      </p:sp>
      <p:sp>
        <p:nvSpPr>
          <p:cNvPr id="17" name="Content Placeholder 16">
            <a:extLst>
              <a:ext uri="{FF2B5EF4-FFF2-40B4-BE49-F238E27FC236}">
                <a16:creationId xmlns:a16="http://schemas.microsoft.com/office/drawing/2014/main" id="{4815B047-DD61-D88F-6DE1-86E6D0E3F70D}"/>
              </a:ext>
            </a:extLst>
          </p:cNvPr>
          <p:cNvSpPr>
            <a:spLocks noGrp="1"/>
          </p:cNvSpPr>
          <p:nvPr>
            <p:ph idx="12"/>
          </p:nvPr>
        </p:nvSpPr>
        <p:spPr>
          <a:xfrm>
            <a:off x="4683788" y="2003804"/>
            <a:ext cx="3173278" cy="522514"/>
          </a:xfrm>
        </p:spPr>
        <p:txBody>
          <a:bodyPr>
            <a:normAutofit fontScale="92500" lnSpcReduction="10000"/>
          </a:bodyPr>
          <a:lstStyle/>
          <a:p>
            <a:r>
              <a:rPr lang="en-US" altLang="zh-CN" sz="1800" dirty="0"/>
              <a:t>Top five most prolific Twitterers (</a:t>
            </a:r>
            <a:r>
              <a:rPr lang="en-US" altLang="zh-CN" sz="1800" dirty="0">
                <a:solidFill>
                  <a:srgbClr val="FF0000"/>
                </a:solidFill>
              </a:rPr>
              <a:t>Retweets</a:t>
            </a:r>
            <a:r>
              <a:rPr lang="en-US" altLang="zh-CN" sz="1800" dirty="0"/>
              <a:t>):</a:t>
            </a:r>
          </a:p>
        </p:txBody>
      </p:sp>
      <p:pic>
        <p:nvPicPr>
          <p:cNvPr id="26" name="Content Placeholder 25">
            <a:extLst>
              <a:ext uri="{FF2B5EF4-FFF2-40B4-BE49-F238E27FC236}">
                <a16:creationId xmlns:a16="http://schemas.microsoft.com/office/drawing/2014/main" id="{97FDCE07-BF13-EA56-D3FC-78C09005BF1E}"/>
              </a:ext>
            </a:extLst>
          </p:cNvPr>
          <p:cNvPicPr>
            <a:picLocks noGrp="1" noChangeAspect="1"/>
          </p:cNvPicPr>
          <p:nvPr>
            <p:ph idx="13"/>
          </p:nvPr>
        </p:nvPicPr>
        <p:blipFill>
          <a:blip r:embed="rId4"/>
          <a:stretch>
            <a:fillRect/>
          </a:stretch>
        </p:blipFill>
        <p:spPr>
          <a:xfrm>
            <a:off x="8153400" y="2619841"/>
            <a:ext cx="3527499" cy="2735090"/>
          </a:xfrm>
        </p:spPr>
      </p:pic>
      <p:sp>
        <p:nvSpPr>
          <p:cNvPr id="11" name="Slide Number Placeholder 10">
            <a:extLst>
              <a:ext uri="{FF2B5EF4-FFF2-40B4-BE49-F238E27FC236}">
                <a16:creationId xmlns:a16="http://schemas.microsoft.com/office/drawing/2014/main" id="{4D8A2528-9BD3-BC0B-2DC5-3D46ECDD604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18" name="Content Placeholder 16">
            <a:extLst>
              <a:ext uri="{FF2B5EF4-FFF2-40B4-BE49-F238E27FC236}">
                <a16:creationId xmlns:a16="http://schemas.microsoft.com/office/drawing/2014/main" id="{9E801635-28DD-CF29-FF2E-6B9D93B72AC2}"/>
              </a:ext>
            </a:extLst>
          </p:cNvPr>
          <p:cNvSpPr txBox="1">
            <a:spLocks/>
          </p:cNvSpPr>
          <p:nvPr/>
        </p:nvSpPr>
        <p:spPr>
          <a:xfrm>
            <a:off x="8200083" y="2003804"/>
            <a:ext cx="3173278" cy="522514"/>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Twitterers by the five entities         (total)</a:t>
            </a:r>
          </a:p>
        </p:txBody>
      </p:sp>
      <p:sp>
        <p:nvSpPr>
          <p:cNvPr id="3" name="Content Placeholder 15">
            <a:extLst>
              <a:ext uri="{FF2B5EF4-FFF2-40B4-BE49-F238E27FC236}">
                <a16:creationId xmlns:a16="http://schemas.microsoft.com/office/drawing/2014/main" id="{5AB0D724-6722-8078-7642-26FBA1307DBD}"/>
              </a:ext>
            </a:extLst>
          </p:cNvPr>
          <p:cNvSpPr txBox="1">
            <a:spLocks/>
          </p:cNvSpPr>
          <p:nvPr/>
        </p:nvSpPr>
        <p:spPr>
          <a:xfrm>
            <a:off x="1167492" y="5451798"/>
            <a:ext cx="6537852" cy="90455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highlight>
                  <a:srgbClr val="808080"/>
                </a:highlight>
              </a:rPr>
              <a:t>The most prolific retweet count is significantly more than the original counts and “education_27” is the most active original content creator that is 40% more than the second-ranked user. In terms of the top retweet count, the top users have a similar count of around 500,000 retweets.</a:t>
            </a:r>
          </a:p>
        </p:txBody>
      </p:sp>
      <p:sp>
        <p:nvSpPr>
          <p:cNvPr id="6" name="Content Placeholder 15">
            <a:extLst>
              <a:ext uri="{FF2B5EF4-FFF2-40B4-BE49-F238E27FC236}">
                <a16:creationId xmlns:a16="http://schemas.microsoft.com/office/drawing/2014/main" id="{EE273C6D-B4A5-CD16-F614-148451D364A5}"/>
              </a:ext>
            </a:extLst>
          </p:cNvPr>
          <p:cNvSpPr txBox="1">
            <a:spLocks/>
          </p:cNvSpPr>
          <p:nvPr/>
        </p:nvSpPr>
        <p:spPr>
          <a:xfrm>
            <a:off x="8230334" y="5448454"/>
            <a:ext cx="3450565" cy="81102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highlight>
                  <a:srgbClr val="808080"/>
                </a:highlight>
              </a:rPr>
              <a:t>Most twitters are “other social media influencers”, the rest of them are equally distributed not including non-profit organizations and universities for around 1.2 to 1.9 million. Universities and non-profit organizations are only around 1/12 of the schools, governments, and news outlets.</a:t>
            </a:r>
          </a:p>
        </p:txBody>
      </p:sp>
    </p:spTree>
    <p:extLst>
      <p:ext uri="{BB962C8B-B14F-4D97-AF65-F5344CB8AC3E}">
        <p14:creationId xmlns:p14="http://schemas.microsoft.com/office/powerpoint/2010/main" val="9002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38DFCA-6315-D15B-ADEB-3EA911B3A5D1}"/>
              </a:ext>
            </a:extLst>
          </p:cNvPr>
          <p:cNvSpPr>
            <a:spLocks noGrp="1"/>
          </p:cNvSpPr>
          <p:nvPr>
            <p:ph type="title"/>
          </p:nvPr>
        </p:nvSpPr>
        <p:spPr/>
        <p:txBody>
          <a:bodyPr/>
          <a:lstStyle/>
          <a:p>
            <a:r>
              <a:rPr lang="en-US" altLang="zh-CN" dirty="0"/>
              <a:t>Topic Selection</a:t>
            </a:r>
            <a:endParaRPr lang="zh-CN" altLang="en-US" dirty="0"/>
          </a:p>
        </p:txBody>
      </p:sp>
      <p:sp>
        <p:nvSpPr>
          <p:cNvPr id="10" name="Content Placeholder 9">
            <a:extLst>
              <a:ext uri="{FF2B5EF4-FFF2-40B4-BE49-F238E27FC236}">
                <a16:creationId xmlns:a16="http://schemas.microsoft.com/office/drawing/2014/main" id="{AFF371EB-4498-A649-E023-2A4A8D1048EC}"/>
              </a:ext>
            </a:extLst>
          </p:cNvPr>
          <p:cNvSpPr>
            <a:spLocks noGrp="1"/>
          </p:cNvSpPr>
          <p:nvPr>
            <p:ph idx="1"/>
          </p:nvPr>
        </p:nvSpPr>
        <p:spPr>
          <a:xfrm>
            <a:off x="1167494" y="2133623"/>
            <a:ext cx="4663440" cy="1048062"/>
          </a:xfrm>
        </p:spPr>
        <p:txBody>
          <a:bodyPr/>
          <a:lstStyle/>
          <a:p>
            <a:r>
              <a:rPr lang="en-US" altLang="zh-CN" dirty="0"/>
              <a:t>The education topic selected is:</a:t>
            </a:r>
          </a:p>
          <a:p>
            <a:r>
              <a:rPr lang="en-US" altLang="zh-CN" b="1" dirty="0"/>
              <a:t>“Biden’s college student debt relief”</a:t>
            </a:r>
            <a:endParaRPr lang="zh-CN" altLang="en-US" b="1" dirty="0"/>
          </a:p>
        </p:txBody>
      </p:sp>
      <p:sp>
        <p:nvSpPr>
          <p:cNvPr id="4" name="Date Placeholder 3">
            <a:extLst>
              <a:ext uri="{FF2B5EF4-FFF2-40B4-BE49-F238E27FC236}">
                <a16:creationId xmlns:a16="http://schemas.microsoft.com/office/drawing/2014/main" id="{7F4359EE-26F9-B1F7-4CED-51BD37299EED}"/>
              </a:ext>
            </a:extLst>
          </p:cNvPr>
          <p:cNvSpPr>
            <a:spLocks noGrp="1"/>
          </p:cNvSpPr>
          <p:nvPr>
            <p:ph type="dt" sz="half" idx="2"/>
          </p:nvPr>
        </p:nvSpPr>
        <p:spPr/>
        <p:txBody>
          <a:bodyPr/>
          <a:lstStyle/>
          <a:p>
            <a:fld id="{DD9C8446-696E-6942-B6C8-CC9CAD0B34E0}" type="datetime1">
              <a:rPr lang="en-US" smtClean="0"/>
              <a:pPr/>
              <a:t>1/2/2023</a:t>
            </a:fld>
            <a:endParaRPr lang="en-US" dirty="0"/>
          </a:p>
        </p:txBody>
      </p:sp>
      <p:sp>
        <p:nvSpPr>
          <p:cNvPr id="5" name="Footer Placeholder 4">
            <a:extLst>
              <a:ext uri="{FF2B5EF4-FFF2-40B4-BE49-F238E27FC236}">
                <a16:creationId xmlns:a16="http://schemas.microsoft.com/office/drawing/2014/main" id="{BA3B5F82-CFC9-D539-D4CA-7B6F9BF8115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0713A0-0C29-8C05-4FA3-A515938DA02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11" name="Content Placeholder 10">
            <a:extLst>
              <a:ext uri="{FF2B5EF4-FFF2-40B4-BE49-F238E27FC236}">
                <a16:creationId xmlns:a16="http://schemas.microsoft.com/office/drawing/2014/main" id="{14A975BB-5E14-2F53-6336-CB8E0FF5B129}"/>
              </a:ext>
            </a:extLst>
          </p:cNvPr>
          <p:cNvSpPr>
            <a:spLocks noGrp="1"/>
          </p:cNvSpPr>
          <p:nvPr>
            <p:ph idx="10"/>
          </p:nvPr>
        </p:nvSpPr>
        <p:spPr>
          <a:xfrm>
            <a:off x="6361067" y="1814638"/>
            <a:ext cx="4663440" cy="1325563"/>
          </a:xfrm>
        </p:spPr>
        <p:txBody>
          <a:bodyPr/>
          <a:lstStyle/>
          <a:p>
            <a:r>
              <a:rPr lang="en-US" altLang="zh-CN" dirty="0">
                <a:solidFill>
                  <a:schemeClr val="accent1"/>
                </a:solidFill>
              </a:rPr>
              <a:t>The attached code below is used to label tweet text based on if the text is related to the selected topic.</a:t>
            </a:r>
          </a:p>
          <a:p>
            <a:r>
              <a:rPr lang="en-US" altLang="zh-CN" i="1" dirty="0">
                <a:solidFill>
                  <a:schemeClr val="accent1"/>
                </a:solidFill>
              </a:rPr>
              <a:t>(Around 4% of the tweets are related) </a:t>
            </a:r>
            <a:endParaRPr lang="zh-CN" altLang="en-US" i="1" dirty="0">
              <a:solidFill>
                <a:schemeClr val="accent1"/>
              </a:solidFill>
            </a:endParaRPr>
          </a:p>
        </p:txBody>
      </p:sp>
      <p:pic>
        <p:nvPicPr>
          <p:cNvPr id="17" name="Picture 16">
            <a:extLst>
              <a:ext uri="{FF2B5EF4-FFF2-40B4-BE49-F238E27FC236}">
                <a16:creationId xmlns:a16="http://schemas.microsoft.com/office/drawing/2014/main" id="{6455C831-9835-327C-9F3F-5DDB0D640EDB}"/>
              </a:ext>
            </a:extLst>
          </p:cNvPr>
          <p:cNvPicPr>
            <a:picLocks noChangeAspect="1"/>
          </p:cNvPicPr>
          <p:nvPr/>
        </p:nvPicPr>
        <p:blipFill>
          <a:blip r:embed="rId2"/>
          <a:stretch>
            <a:fillRect/>
          </a:stretch>
        </p:blipFill>
        <p:spPr>
          <a:xfrm>
            <a:off x="834515" y="3245941"/>
            <a:ext cx="10868025" cy="2876550"/>
          </a:xfrm>
          <a:prstGeom prst="rect">
            <a:avLst/>
          </a:prstGeom>
        </p:spPr>
      </p:pic>
    </p:spTree>
    <p:extLst>
      <p:ext uri="{BB962C8B-B14F-4D97-AF65-F5344CB8AC3E}">
        <p14:creationId xmlns:p14="http://schemas.microsoft.com/office/powerpoint/2010/main" val="403088864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269</TotalTime>
  <Words>1213</Words>
  <Application>Microsoft Office PowerPoint</Application>
  <PresentationFormat>Widescreen</PresentationFormat>
  <Paragraphs>157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Twitter Analysis - BDP Final Project</vt:lpstr>
      <vt:lpstr>Agenda</vt:lpstr>
      <vt:lpstr>Executive Summary</vt:lpstr>
      <vt:lpstr>Methodology</vt:lpstr>
      <vt:lpstr>Source Data Overview &amp; EDA</vt:lpstr>
      <vt:lpstr>Feature Engineering</vt:lpstr>
      <vt:lpstr>DATA Cleaning-Up</vt:lpstr>
      <vt:lpstr>Author Identification Analysis</vt:lpstr>
      <vt:lpstr>Topic Selection</vt:lpstr>
      <vt:lpstr>Distribution of tweet / retweet volume by Organizations</vt:lpstr>
      <vt:lpstr>Time Analysis &amp; Location</vt:lpstr>
      <vt:lpstr>Uniqueness Analysis</vt:lpstr>
      <vt:lpstr>Summary Conclusion &amp; Recommendation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Neal Xu</dc:creator>
  <cp:lastModifiedBy>Neal Xu</cp:lastModifiedBy>
  <cp:revision>1</cp:revision>
  <dcterms:created xsi:type="dcterms:W3CDTF">2022-12-06T04:14:32Z</dcterms:created>
  <dcterms:modified xsi:type="dcterms:W3CDTF">2023-01-03T05:12:57Z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