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45" autoAdjust="0"/>
  </p:normalViewPr>
  <p:slideViewPr>
    <p:cSldViewPr snapToGrid="0">
      <p:cViewPr varScale="1">
        <p:scale>
          <a:sx n="82" d="100"/>
          <a:sy n="82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Adjusted R-Squared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95D1A-F7FB-4201-087D-4EAD932C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6" y="2058637"/>
            <a:ext cx="7569309" cy="28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5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21823</TotalTime>
  <Words>826</Words>
  <Application>Microsoft Macintosh PowerPoint</Application>
  <PresentationFormat>Widescreen</PresentationFormat>
  <Paragraphs>136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Adjusted 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248</cp:revision>
  <dcterms:created xsi:type="dcterms:W3CDTF">2023-01-15T02:09:57Z</dcterms:created>
  <dcterms:modified xsi:type="dcterms:W3CDTF">2023-09-20T22:08:25Z</dcterms:modified>
</cp:coreProperties>
</file>