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10" autoAdjust="0"/>
  </p:normalViewPr>
  <p:slideViewPr>
    <p:cSldViewPr snapToGrid="0">
      <p:cViewPr varScale="1">
        <p:scale>
          <a:sx n="82" d="100"/>
          <a:sy n="82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21809</TotalTime>
  <Words>823</Words>
  <Application>Microsoft Macintosh PowerPoint</Application>
  <PresentationFormat>Widescreen</PresentationFormat>
  <Paragraphs>134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247</cp:revision>
  <dcterms:created xsi:type="dcterms:W3CDTF">2023-01-15T02:09:57Z</dcterms:created>
  <dcterms:modified xsi:type="dcterms:W3CDTF">2023-09-12T16:18:14Z</dcterms:modified>
</cp:coreProperties>
</file>