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300" r:id="rId4"/>
    <p:sldId id="285" r:id="rId5"/>
    <p:sldId id="297" r:id="rId6"/>
    <p:sldId id="315" r:id="rId7"/>
    <p:sldId id="316" r:id="rId8"/>
    <p:sldId id="317" r:id="rId9"/>
    <p:sldId id="319" r:id="rId10"/>
    <p:sldId id="324" r:id="rId11"/>
    <p:sldId id="322" r:id="rId12"/>
    <p:sldId id="320" r:id="rId13"/>
    <p:sldId id="325" r:id="rId14"/>
    <p:sldId id="321" r:id="rId15"/>
    <p:sldId id="323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10" autoAdjust="0"/>
  </p:normalViewPr>
  <p:slideViewPr>
    <p:cSldViewPr snapToGrid="0">
      <p:cViewPr varScale="1">
        <p:scale>
          <a:sx n="82" d="100"/>
          <a:sy n="82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 (ideal model)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blipFill>
                <a:blip r:embed="rId4"/>
                <a:stretch>
                  <a:fillRect t="-64286" b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666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If we have a lot of training samp</a:t>
            </a:r>
            <a:r>
              <a:rPr lang="en-US" sz="2800" dirty="0"/>
              <a:t>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blipFill>
                <a:blip r:embed="rId3"/>
                <a:stretch>
                  <a:fillRect l="-763" t="-7463" b="-8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blipFill>
                <a:blip r:embed="rId4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/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blipFill>
                <a:blip r:embed="rId6"/>
                <a:stretch>
                  <a:fillRect l="-716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/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no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362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36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/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       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719F-2DE0-7AA6-4FD0-861BA603DC91}"/>
              </a:ext>
            </a:extLst>
          </p:cNvPr>
          <p:cNvSpPr txBox="1"/>
          <p:nvPr/>
        </p:nvSpPr>
        <p:spPr>
          <a:xfrm>
            <a:off x="838200" y="190655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hypothesis testing, we need a t-statistic (not z-statistic)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Because we do not know the 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/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can only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blipFill>
                <a:blip r:embed="rId4"/>
                <a:stretch>
                  <a:fillRect l="-1206" t="-67188" b="-1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9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/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blipFill>
                <a:blip r:embed="rId3"/>
                <a:stretch>
                  <a:fillRect l="-955" t="-5797" b="-79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42689C-58C2-9DC3-2111-E0C023E9EDCE}"/>
              </a:ext>
            </a:extLst>
          </p:cNvPr>
          <p:cNvSpPr txBox="1"/>
          <p:nvPr/>
        </p:nvSpPr>
        <p:spPr>
          <a:xfrm>
            <a:off x="838200" y="31802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could compute a t-statistics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/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blipFill>
                <a:blip r:embed="rId4"/>
                <a:stretch>
                  <a:fillRect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117F8-F118-743E-9855-A6D53147D5A5}"/>
              </a:ext>
            </a:extLst>
          </p:cNvPr>
          <p:cNvSpPr txBox="1"/>
          <p:nvPr/>
        </p:nvSpPr>
        <p:spPr>
          <a:xfrm>
            <a:off x="838200" y="442561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variable should satisfy t-distribution with n-2 degrees</a:t>
            </a:r>
          </a:p>
        </p:txBody>
      </p:sp>
    </p:spTree>
    <p:extLst>
      <p:ext uri="{BB962C8B-B14F-4D97-AF65-F5344CB8AC3E}">
        <p14:creationId xmlns:p14="http://schemas.microsoft.com/office/powerpoint/2010/main" val="317994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1026" name="Picture 2" descr="Using the t Table to Find the P-value in One-Sample t Tests - YouTube">
            <a:extLst>
              <a:ext uri="{FF2B5EF4-FFF2-40B4-BE49-F238E27FC236}">
                <a16:creationId xmlns:a16="http://schemas.microsoft.com/office/drawing/2014/main" id="{7B9C3A7A-2BFE-A3C4-B656-B0D7D517B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20461" r="16356" b="36271"/>
          <a:stretch/>
        </p:blipFill>
        <p:spPr bwMode="auto">
          <a:xfrm>
            <a:off x="185979" y="2675459"/>
            <a:ext cx="11375756" cy="40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t Table to Find the P-value in One-Sample t Tests - YouTube">
            <a:extLst>
              <a:ext uri="{FF2B5EF4-FFF2-40B4-BE49-F238E27FC236}">
                <a16:creationId xmlns:a16="http://schemas.microsoft.com/office/drawing/2014/main" id="{5C21BAA5-131A-955B-C4CA-223DC6E3B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4" t="4151" r="41144" b="79180"/>
          <a:stretch/>
        </p:blipFill>
        <p:spPr bwMode="auto">
          <a:xfrm>
            <a:off x="5873857" y="166469"/>
            <a:ext cx="4641744" cy="23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/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very large, which means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very small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/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we could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/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means </a:t>
                </a:r>
                <a:r>
                  <a:rPr lang="en-US" sz="2800" dirty="0">
                    <a:latin typeface="CMR10"/>
                  </a:rPr>
                  <a:t>t</a:t>
                </a:r>
                <a:r>
                  <a:rPr lang="en-US" sz="2800" dirty="0">
                    <a:effectLst/>
                    <a:latin typeface="CMR10"/>
                  </a:rPr>
                  <a:t>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8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6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proportion of the variance that can be explained by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A081BA-13D6-A431-B56C-2542AC1AC17D}"/>
              </a:ext>
            </a:extLst>
          </p:cNvPr>
          <p:cNvSpPr txBox="1"/>
          <p:nvPr/>
        </p:nvSpPr>
        <p:spPr>
          <a:xfrm>
            <a:off x="838200" y="411641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TSS is the total sum of squares (total variance of y)</a:t>
            </a:r>
          </a:p>
        </p:txBody>
      </p:sp>
    </p:spTree>
    <p:extLst>
      <p:ext uri="{BB962C8B-B14F-4D97-AF65-F5344CB8AC3E}">
        <p14:creationId xmlns:p14="http://schemas.microsoft.com/office/powerpoint/2010/main" val="367212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linear regression, R-squared is the square of the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blipFill>
                <a:blip r:embed="rId4"/>
                <a:stretch>
                  <a:fillRect t="-60674" b="-8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/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the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(Corrections)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 (Assume the ideal model is a linear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21816</TotalTime>
  <Words>823</Words>
  <Application>Microsoft Macintosh PowerPoint</Application>
  <PresentationFormat>Widescreen</PresentationFormat>
  <Paragraphs>134</Paragraphs>
  <Slides>24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Bias and Variance (Corrections)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Analyzing Least Squares Method</vt:lpstr>
      <vt:lpstr>Analyzing Least Squares Method (Unbiased)</vt:lpstr>
      <vt:lpstr>Analyzing Least Squares Method</vt:lpstr>
      <vt:lpstr>Analyzing Least Squares Method</vt:lpstr>
      <vt:lpstr>Confidence Level</vt:lpstr>
      <vt:lpstr>Hypothesis Testing</vt:lpstr>
      <vt:lpstr>Hypothesis Testing</vt:lpstr>
      <vt:lpstr>Hypothesis Testing</vt:lpstr>
      <vt:lpstr>Hypothesis Testing</vt:lpstr>
      <vt:lpstr>Hypothesis Testing</vt:lpstr>
      <vt:lpstr>Prediction Error</vt:lpstr>
      <vt:lpstr>Prediction Error</vt:lpstr>
      <vt:lpstr>R-Squared </vt:lpstr>
      <vt:lpstr>R-Squared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247</cp:revision>
  <dcterms:created xsi:type="dcterms:W3CDTF">2023-01-15T02:09:57Z</dcterms:created>
  <dcterms:modified xsi:type="dcterms:W3CDTF">2023-09-12T16:46:09Z</dcterms:modified>
</cp:coreProperties>
</file>