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4" r:id="rId3"/>
    <p:sldId id="285" r:id="rId4"/>
    <p:sldId id="297" r:id="rId5"/>
    <p:sldId id="315" r:id="rId6"/>
    <p:sldId id="316" r:id="rId7"/>
    <p:sldId id="317" r:id="rId8"/>
    <p:sldId id="319" r:id="rId9"/>
    <p:sldId id="31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36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</TotalTime>
  <Words>303</Words>
  <Application>Microsoft Macintosh PowerPoint</Application>
  <PresentationFormat>Widescreen</PresentationFormat>
  <Paragraphs>47</Paragraphs>
  <Slides>10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Loglikelihood Estimation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200</cp:revision>
  <dcterms:created xsi:type="dcterms:W3CDTF">2023-01-15T02:09:57Z</dcterms:created>
  <dcterms:modified xsi:type="dcterms:W3CDTF">2023-08-28T02:29:10Z</dcterms:modified>
</cp:coreProperties>
</file>