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321" r:id="rId3"/>
    <p:sldId id="326" r:id="rId4"/>
    <p:sldId id="32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72969" autoAdjust="0"/>
  </p:normalViewPr>
  <p:slideViewPr>
    <p:cSldViewPr snapToGrid="0">
      <p:cViewPr varScale="1">
        <p:scale>
          <a:sx n="84" d="100"/>
          <a:sy n="84" d="100"/>
        </p:scale>
        <p:origin x="1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3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/>
          </a:bodyPr>
          <a:lstStyle/>
          <a:p>
            <a:br>
              <a:rPr lang="en-US" sz="4800" b="1" dirty="0"/>
            </a:br>
            <a:r>
              <a:rPr lang="en-US" sz="4800" b="1" dirty="0"/>
              <a:t>Model Selection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Model Selection and Regularization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E6756-1216-1CF9-50E7-5E02491B7B53}"/>
              </a:ext>
            </a:extLst>
          </p:cNvPr>
          <p:cNvSpPr txBox="1"/>
          <p:nvPr/>
        </p:nvSpPr>
        <p:spPr>
          <a:xfrm>
            <a:off x="838200" y="1671809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Subset Selection. We identify a subset of the p predictors that we believe to be related to the response.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D0B88-C0D1-1F23-83E9-F41A5A8CE093}"/>
              </a:ext>
            </a:extLst>
          </p:cNvPr>
          <p:cNvSpPr txBox="1"/>
          <p:nvPr/>
        </p:nvSpPr>
        <p:spPr>
          <a:xfrm>
            <a:off x="838200" y="3109400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Shrinkage. We fit a model involving all p predictors, but the estimated coefficients are shrunken towards zero relative to the least squares estimates (</a:t>
            </a:r>
            <a:r>
              <a:rPr lang="en-US" sz="2800" b="1" dirty="0"/>
              <a:t>Regularization</a:t>
            </a:r>
            <a:r>
              <a:rPr lang="en-US" sz="2800" dirty="0"/>
              <a:t>)</a:t>
            </a:r>
          </a:p>
          <a:p>
            <a:r>
              <a:rPr lang="en-US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13A49-D3BC-0DB7-E569-9F1CE02FD475}"/>
              </a:ext>
            </a:extLst>
          </p:cNvPr>
          <p:cNvSpPr txBox="1"/>
          <p:nvPr/>
        </p:nvSpPr>
        <p:spPr>
          <a:xfrm>
            <a:off x="838200" y="5055089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Dimension Reduction. We project the p predictors into a M-dimensional subspace, where M &lt; p. This is achieved by computing M different linear combinations, or projections.</a:t>
            </a:r>
          </a:p>
        </p:txBody>
      </p:sp>
    </p:spTree>
    <p:extLst>
      <p:ext uri="{BB962C8B-B14F-4D97-AF65-F5344CB8AC3E}">
        <p14:creationId xmlns:p14="http://schemas.microsoft.com/office/powerpoint/2010/main" val="67351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Subset Selection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E6756-1216-1CF9-50E7-5E02491B7B53}"/>
              </a:ext>
            </a:extLst>
          </p:cNvPr>
          <p:cNvSpPr txBox="1"/>
          <p:nvPr/>
        </p:nvSpPr>
        <p:spPr>
          <a:xfrm>
            <a:off x="838200" y="1671809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Let M0 denote the null model, which contains no predictors. </a:t>
            </a:r>
          </a:p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D0B88-C0D1-1F23-83E9-F41A5A8CE093}"/>
              </a:ext>
            </a:extLst>
          </p:cNvPr>
          <p:cNvSpPr txBox="1"/>
          <p:nvPr/>
        </p:nvSpPr>
        <p:spPr>
          <a:xfrm>
            <a:off x="838200" y="2508557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k = 1,2,...p:</a:t>
            </a:r>
            <a:br>
              <a:rPr lang="en-US" sz="2800"/>
            </a:br>
            <a:r>
              <a:rPr lang="en-US" sz="2800"/>
              <a:t>	(</a:t>
            </a:r>
            <a:r>
              <a:rPr lang="en-US" sz="2800" dirty="0"/>
              <a:t>a) Fit all models that contain exactly k predictors </a:t>
            </a:r>
          </a:p>
          <a:p>
            <a:r>
              <a:rPr lang="en-US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13A49-D3BC-0DB7-E569-9F1CE02FD475}"/>
              </a:ext>
            </a:extLst>
          </p:cNvPr>
          <p:cNvSpPr txBox="1"/>
          <p:nvPr/>
        </p:nvSpPr>
        <p:spPr>
          <a:xfrm>
            <a:off x="838200" y="5055089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Dimension Reduction. We project the p predictors into a M-dimensional subspace, where M &lt; p. This is achieved by computing M different linear combinations, or projections.</a:t>
            </a:r>
          </a:p>
        </p:txBody>
      </p:sp>
    </p:spTree>
    <p:extLst>
      <p:ext uri="{BB962C8B-B14F-4D97-AF65-F5344CB8AC3E}">
        <p14:creationId xmlns:p14="http://schemas.microsoft.com/office/powerpoint/2010/main" val="162451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2221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27314</TotalTime>
  <Words>169</Words>
  <Application>Microsoft Macintosh PowerPoint</Application>
  <PresentationFormat>Widescreen</PresentationFormat>
  <Paragraphs>16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Model Selection</vt:lpstr>
      <vt:lpstr>Model Selection and Regularization Methods</vt:lpstr>
      <vt:lpstr>Subset Selection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431</cp:revision>
  <dcterms:created xsi:type="dcterms:W3CDTF">2023-01-15T02:09:57Z</dcterms:created>
  <dcterms:modified xsi:type="dcterms:W3CDTF">2023-09-21T15:02:52Z</dcterms:modified>
</cp:coreProperties>
</file>