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21" r:id="rId3"/>
    <p:sldId id="324" r:id="rId4"/>
    <p:sldId id="323" r:id="rId5"/>
    <p:sldId id="32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2975" autoAdjust="0"/>
  </p:normalViewPr>
  <p:slideViewPr>
    <p:cSldViewPr snapToGrid="0">
      <p:cViewPr varScale="1">
        <p:scale>
          <a:sx n="84" d="100"/>
          <a:sy n="8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Classification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Quantitative vs Qualitative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753560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Regression mainly study quantitative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/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F17A36-DCF3-5CCB-8141-04AC74501423}"/>
              </a:ext>
            </a:extLst>
          </p:cNvPr>
          <p:cNvSpPr txBox="1"/>
          <p:nvPr/>
        </p:nvSpPr>
        <p:spPr>
          <a:xfrm>
            <a:off x="838200" y="3905192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Classification mainly study qualitative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/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Qualitative variables take values in an unordered set,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𝑒𝑦𝑒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𝑏𝑟𝑜𝑤𝑛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blipFill>
                <a:blip r:embed="rId4"/>
                <a:stretch>
                  <a:fillRect l="-1509" t="-6494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/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Binary Classification: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blipFill>
                <a:blip r:embed="rId3"/>
                <a:stretch>
                  <a:fillRect l="-18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/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blipFill>
                <a:blip r:embed="rId4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/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not zero, the prediction could be larger than 1 or smaller than 0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blipFill>
                <a:blip r:embed="rId5"/>
                <a:stretch>
                  <a:fillRect l="-1206" t="-5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BD74ED-2145-B242-E050-3CE032A0F84F}"/>
              </a:ext>
            </a:extLst>
          </p:cNvPr>
          <p:cNvSpPr txBox="1"/>
          <p:nvPr/>
        </p:nvSpPr>
        <p:spPr>
          <a:xfrm>
            <a:off x="838200" y="5397137"/>
            <a:ext cx="6979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Logistic regression is more appropriate!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9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 vs 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DFB69-5C85-96EE-EE70-F660655B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1" y="1499420"/>
            <a:ext cx="11277218" cy="454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22974</TotalTime>
  <Words>111</Words>
  <Application>Microsoft Macintosh PowerPoint</Application>
  <PresentationFormat>Widescreen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 Classification</vt:lpstr>
      <vt:lpstr>Quantitative vs Qualitative Outputs</vt:lpstr>
      <vt:lpstr>Why not Linear Regression</vt:lpstr>
      <vt:lpstr>Linear Regression vs Logistic Regression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307</cp:revision>
  <dcterms:created xsi:type="dcterms:W3CDTF">2023-01-15T02:09:57Z</dcterms:created>
  <dcterms:modified xsi:type="dcterms:W3CDTF">2023-09-09T16:00:10Z</dcterms:modified>
</cp:coreProperties>
</file>