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94" r:id="rId3"/>
    <p:sldId id="285" r:id="rId4"/>
    <p:sldId id="297" r:id="rId5"/>
    <p:sldId id="315" r:id="rId6"/>
    <p:sldId id="316" r:id="rId7"/>
    <p:sldId id="317" r:id="rId8"/>
    <p:sldId id="319" r:id="rId9"/>
    <p:sldId id="322" r:id="rId10"/>
    <p:sldId id="320" r:id="rId11"/>
    <p:sldId id="321" r:id="rId12"/>
    <p:sldId id="323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920231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3404543"/>
                <a:ext cx="5577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04543"/>
                <a:ext cx="5577840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926D208-8BF7-9C43-8E95-203870CA27BE}"/>
              </a:ext>
            </a:extLst>
          </p:cNvPr>
          <p:cNvSpPr txBox="1"/>
          <p:nvPr/>
        </p:nvSpPr>
        <p:spPr>
          <a:xfrm>
            <a:off x="838200" y="523520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is this interval?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431987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19875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92023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Does the linear model make sense?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78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200" y="5057103"/>
                <a:ext cx="4785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57103"/>
                <a:ext cx="4785360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838200" y="190667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Under the assumption of linear regression model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2453640" y="288244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40" y="2882440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15421</TotalTime>
  <Words>426</Words>
  <Application>Microsoft Macintosh PowerPoint</Application>
  <PresentationFormat>Widescreen</PresentationFormat>
  <Paragraphs>66</Paragraphs>
  <Slides>13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Least Squares Method</vt:lpstr>
      <vt:lpstr>Least Squares Method</vt:lpstr>
      <vt:lpstr>Least Squares Method</vt:lpstr>
      <vt:lpstr>Confidence Level</vt:lpstr>
      <vt:lpstr>Hypothesis Testing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217</cp:revision>
  <dcterms:created xsi:type="dcterms:W3CDTF">2023-01-15T02:09:57Z</dcterms:created>
  <dcterms:modified xsi:type="dcterms:W3CDTF">2023-08-29T03:52:04Z</dcterms:modified>
</cp:coreProperties>
</file>