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285" r:id="rId4"/>
    <p:sldId id="295" r:id="rId5"/>
    <p:sldId id="306" r:id="rId6"/>
    <p:sldId id="298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07" r:id="rId15"/>
    <p:sldId id="311" r:id="rId16"/>
    <p:sldId id="310" r:id="rId17"/>
    <p:sldId id="303" r:id="rId18"/>
    <p:sldId id="312" r:id="rId19"/>
    <p:sldId id="304" r:id="rId20"/>
    <p:sldId id="313" r:id="rId21"/>
    <p:sldId id="314" r:id="rId22"/>
    <p:sldId id="305" r:id="rId23"/>
    <p:sldId id="309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1" autoAdjust="0"/>
    <p:restoredTop sz="73047" autoAdjust="0"/>
  </p:normalViewPr>
  <p:slideViewPr>
    <p:cSldViewPr snapToGrid="0">
      <p:cViewPr varScale="1">
        <p:scale>
          <a:sx n="115" d="100"/>
          <a:sy n="115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irreducible error + reducible error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accuracy can be defined as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/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blipFill>
                <a:blip r:embed="rId4"/>
                <a:stretch>
                  <a:fillRect l="-965" t="-77358" b="-1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/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blipFill>
                <a:blip r:embed="rId5"/>
                <a:stretch>
                  <a:fillRect l="-965" t="-74074" b="-1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6D5A-3CFA-3245-8A94-4F5E03513DD3}"/>
              </a:ext>
            </a:extLst>
          </p:cNvPr>
          <p:cNvSpPr txBox="1"/>
          <p:nvPr/>
        </p:nvSpPr>
        <p:spPr>
          <a:xfrm>
            <a:off x="838200" y="195634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output of classification models are labels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8AC0-2AE6-0B47-9E7D-2A61514ADF44}"/>
              </a:ext>
            </a:extLst>
          </p:cNvPr>
          <p:cNvSpPr txBox="1"/>
          <p:nvPr/>
        </p:nvSpPr>
        <p:spPr>
          <a:xfrm>
            <a:off x="1356360" y="268367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Logistic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DCEA7-9670-9341-92AD-4ACC284CF6F5}"/>
              </a:ext>
            </a:extLst>
          </p:cNvPr>
          <p:cNvSpPr txBox="1"/>
          <p:nvPr/>
        </p:nvSpPr>
        <p:spPr>
          <a:xfrm>
            <a:off x="1356360" y="341099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E7E63-905E-EA47-8FFD-38085A067B4B}"/>
              </a:ext>
            </a:extLst>
          </p:cNvPr>
          <p:cNvSpPr txBox="1"/>
          <p:nvPr/>
        </p:nvSpPr>
        <p:spPr>
          <a:xfrm>
            <a:off x="1356360" y="413832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23769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BB9C-068D-D64C-BF53-833F39A474B1}"/>
              </a:ext>
            </a:extLst>
          </p:cNvPr>
          <p:cNvSpPr txBox="1"/>
          <p:nvPr/>
        </p:nvSpPr>
        <p:spPr>
          <a:xfrm>
            <a:off x="838200" y="346761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Variance: The variance of parameters (but what is the standard?)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/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Better 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blipFill>
                <a:blip r:embed="rId2"/>
                <a:stretch>
                  <a:fillRect l="-13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71E1F6-2CB9-2C4B-AF87-78C7E9F73696}"/>
              </a:ext>
            </a:extLst>
          </p:cNvPr>
          <p:cNvSpPr txBox="1"/>
          <p:nvPr/>
        </p:nvSpPr>
        <p:spPr>
          <a:xfrm>
            <a:off x="838200" y="20328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/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4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importance of each predictor?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CDC1D-C577-DB46-A111-54A3503969B9}"/>
              </a:ext>
            </a:extLst>
          </p:cNvPr>
          <p:cNvSpPr txBox="1"/>
          <p:nvPr/>
        </p:nvSpPr>
        <p:spPr>
          <a:xfrm>
            <a:off x="838200" y="290578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a model makes a particular decision?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C9EC6-2785-1748-A830-8D79CC3BB873}"/>
              </a:ext>
            </a:extLst>
          </p:cNvPr>
          <p:cNvSpPr txBox="1"/>
          <p:nvPr/>
        </p:nvSpPr>
        <p:spPr>
          <a:xfrm>
            <a:off x="838200" y="39774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/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𝐸𝑑𝑢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4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308665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Positive: 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308E5-75B5-6147-B626-C85DFE070124}"/>
              </a:ext>
            </a:extLst>
          </p:cNvPr>
          <p:cNvSpPr txBox="1"/>
          <p:nvPr/>
        </p:nvSpPr>
        <p:spPr>
          <a:xfrm>
            <a:off x="4450080" y="3106431"/>
            <a:ext cx="4175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False Positive: FP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1FB34-8748-D14D-9896-9ED435FE1FDB}"/>
              </a:ext>
            </a:extLst>
          </p:cNvPr>
          <p:cNvSpPr txBox="1"/>
          <p:nvPr/>
        </p:nvSpPr>
        <p:spPr>
          <a:xfrm>
            <a:off x="838200" y="1744488"/>
            <a:ext cx="1089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+ B: B is the prediction, and A means the correctness of the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8685B-4AEE-A648-A92C-5ED5E51849D4}"/>
              </a:ext>
            </a:extLst>
          </p:cNvPr>
          <p:cNvSpPr txBox="1"/>
          <p:nvPr/>
        </p:nvSpPr>
        <p:spPr>
          <a:xfrm>
            <a:off x="838200" y="45730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Negative: TN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DC883-79B8-4A49-88C1-83ED822425F2}"/>
              </a:ext>
            </a:extLst>
          </p:cNvPr>
          <p:cNvSpPr txBox="1"/>
          <p:nvPr/>
        </p:nvSpPr>
        <p:spPr>
          <a:xfrm>
            <a:off x="4450080" y="4590293"/>
            <a:ext cx="306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False Negative: FN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326EA-47E6-E044-8943-7758B23E4B27}"/>
              </a:ext>
            </a:extLst>
          </p:cNvPr>
          <p:cNvSpPr txBox="1"/>
          <p:nvPr/>
        </p:nvSpPr>
        <p:spPr>
          <a:xfrm>
            <a:off x="2971800" y="38126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TP + FP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1D21F-9C20-6E4D-A017-CA01A7E8C398}"/>
              </a:ext>
            </a:extLst>
          </p:cNvPr>
          <p:cNvSpPr txBox="1"/>
          <p:nvPr/>
        </p:nvSpPr>
        <p:spPr>
          <a:xfrm>
            <a:off x="2971800" y="540509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TN + FN = 1</a:t>
            </a:r>
          </a:p>
        </p:txBody>
      </p:sp>
    </p:spTree>
    <p:extLst>
      <p:ext uri="{BB962C8B-B14F-4D97-AF65-F5344CB8AC3E}">
        <p14:creationId xmlns:p14="http://schemas.microsoft.com/office/powerpoint/2010/main" val="129058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AC9204-45F7-1A43-BF02-3ECB1641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3877256"/>
            <a:ext cx="5211693" cy="1672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53729B-9289-E547-93D9-41212B69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6"/>
          <a:stretch/>
        </p:blipFill>
        <p:spPr>
          <a:xfrm>
            <a:off x="998220" y="1961569"/>
            <a:ext cx="3558540" cy="20376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BA3928-C683-9C45-A432-B050F75B5560}"/>
              </a:ext>
            </a:extLst>
          </p:cNvPr>
          <p:cNvSpPr txBox="1"/>
          <p:nvPr/>
        </p:nvSpPr>
        <p:spPr>
          <a:xfrm>
            <a:off x="4846320" y="3167390"/>
            <a:ext cx="7345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many positive cases are correctly predicted?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E82A7-A9D5-3F47-B837-35B2FF1B9BB8}"/>
              </a:ext>
            </a:extLst>
          </p:cNvPr>
          <p:cNvSpPr txBox="1"/>
          <p:nvPr/>
        </p:nvSpPr>
        <p:spPr>
          <a:xfrm>
            <a:off x="4846320" y="2291767"/>
            <a:ext cx="7345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many positive predictions are correct?</a:t>
            </a:r>
          </a:p>
        </p:txBody>
      </p:sp>
    </p:spTree>
    <p:extLst>
      <p:ext uri="{BB962C8B-B14F-4D97-AF65-F5344CB8AC3E}">
        <p14:creationId xmlns:p14="http://schemas.microsoft.com/office/powerpoint/2010/main" val="44745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 and Overfit</a:t>
            </a:r>
          </a:p>
        </p:txBody>
      </p:sp>
      <p:pic>
        <p:nvPicPr>
          <p:cNvPr id="1026" name="Picture 2" descr="UNDERFIT and OVERFIT Explained. The main aim here is to find the best… | by  Aarthi Kasirajan | Medium">
            <a:extLst>
              <a:ext uri="{FF2B5EF4-FFF2-40B4-BE49-F238E27FC236}">
                <a16:creationId xmlns:a16="http://schemas.microsoft.com/office/drawing/2014/main" id="{65B632A4-C027-B04F-98C5-4F4889B4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812608"/>
            <a:ext cx="7634818" cy="43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can be defined as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4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blipFill>
                <a:blip r:embed="rId5"/>
                <a:stretch>
                  <a:fillRect l="-965" t="-70909" b="-1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/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blipFill>
                <a:blip r:embed="rId6"/>
                <a:stretch>
                  <a:fillRect l="-965" t="-67857" b="-1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875</Words>
  <Application>Microsoft Macintosh PowerPoint</Application>
  <PresentationFormat>Widescreen</PresentationFormat>
  <Paragraphs>120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Prediction Error</vt:lpstr>
      <vt:lpstr>Prediction Error</vt:lpstr>
      <vt:lpstr>What is an ideal model?</vt:lpstr>
      <vt:lpstr>What is an ideal model?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Classification Models</vt:lpstr>
      <vt:lpstr>Model Bias and Variance</vt:lpstr>
      <vt:lpstr>Bias and Variance Trade-off</vt:lpstr>
      <vt:lpstr>Interpretability</vt:lpstr>
      <vt:lpstr>Accuracy and Interpretability Trade-off</vt:lpstr>
      <vt:lpstr>Other Metrics (Binary Classification)</vt:lpstr>
      <vt:lpstr>Other Metrics (Binary Classification)</vt:lpstr>
      <vt:lpstr>Goodfit, Underfit and Overfit</vt:lpstr>
      <vt:lpstr>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180</cp:revision>
  <dcterms:created xsi:type="dcterms:W3CDTF">2023-01-15T02:09:57Z</dcterms:created>
  <dcterms:modified xsi:type="dcterms:W3CDTF">2023-08-29T16:13:32Z</dcterms:modified>
</cp:coreProperties>
</file>