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Statistical Learning for 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</a:t>
                </a:r>
                <a:r>
                  <a:rPr lang="en-US" sz="2800" b="1" dirty="0"/>
                  <a:t>Bayes theorem </a:t>
                </a:r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/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Prior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blipFill>
                <a:blip r:embed="rId4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/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Data density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blipFill>
                <a:blip r:embed="rId5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/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blipFill>
                <a:blip r:embed="rId6"/>
                <a:stretch>
                  <a:fillRect t="-18293" b="-9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2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ED05A-B10A-493C-6461-6D5580BB9B8E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441960" y="2848264"/>
                <a:ext cx="10408920" cy="116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2848264"/>
                <a:ext cx="10408920" cy="1161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FBAD5B-AD35-1E9E-AC99-B3A81F6E619F}"/>
              </a:ext>
            </a:extLst>
          </p:cNvPr>
          <p:cNvSpPr txBox="1"/>
          <p:nvPr/>
        </p:nvSpPr>
        <p:spPr>
          <a:xfrm>
            <a:off x="838200" y="458524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learn the two parameters</a:t>
            </a:r>
          </a:p>
        </p:txBody>
      </p:sp>
    </p:spTree>
    <p:extLst>
      <p:ext uri="{BB962C8B-B14F-4D97-AF65-F5344CB8AC3E}">
        <p14:creationId xmlns:p14="http://schemas.microsoft.com/office/powerpoint/2010/main" val="206189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340304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May need to use an optimizer to solve the problem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sklearn.linear_model.LogisticRegression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Bayes theorem 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59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24843</TotalTime>
  <Words>361</Words>
  <Application>Microsoft Macintosh PowerPoint</Application>
  <PresentationFormat>Widescreen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Statistical Learning for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Multi-Class Logistic Regression</vt:lpstr>
      <vt:lpstr>Discriminant Analysis</vt:lpstr>
      <vt:lpstr>Discriminant Analysis</vt:lpstr>
      <vt:lpstr>Discriminant Analysis</vt:lpstr>
      <vt:lpstr>Discriminant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340</cp:revision>
  <dcterms:created xsi:type="dcterms:W3CDTF">2023-01-15T02:09:57Z</dcterms:created>
  <dcterms:modified xsi:type="dcterms:W3CDTF">2023-09-10T23:09:41Z</dcterms:modified>
</cp:coreProperties>
</file>