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69" r:id="rId3"/>
    <p:sldId id="438" r:id="rId4"/>
    <p:sldId id="439" r:id="rId5"/>
    <p:sldId id="452" r:id="rId6"/>
    <p:sldId id="453" r:id="rId7"/>
    <p:sldId id="454" r:id="rId8"/>
    <p:sldId id="455" r:id="rId9"/>
    <p:sldId id="456" r:id="rId10"/>
    <p:sldId id="457" r:id="rId11"/>
    <p:sldId id="4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87220" autoAdjust="0"/>
  </p:normalViewPr>
  <p:slideViewPr>
    <p:cSldViewPr snapToGrid="0">
      <p:cViewPr varScale="1">
        <p:scale>
          <a:sx n="100" d="100"/>
          <a:sy n="10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Multiple Hypothesis Testing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383870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FA7C-E32E-794B-BBD8-E51479CB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Nih</a:t>
            </a:r>
            <a:r>
              <a:rPr lang="en-US" dirty="0"/>
              <a:t> </a:t>
            </a:r>
            <a:r>
              <a:rPr lang="en-US" dirty="0" err="1"/>
              <a:t>nrt</a:t>
            </a:r>
            <a:r>
              <a:rPr lang="en-US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5FE0-7172-236A-33EB-9E6233F9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/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single null hypothesis might look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the expected blood pressures of mice in the control and treatment groups are the same.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blipFill>
                <a:blip r:embed="rId3"/>
                <a:stretch>
                  <a:fillRect l="-1241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/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will now consider testing m null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where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: the expected values of the </a:t>
                </a:r>
                <a:r>
                  <a:rPr lang="en-US" altLang="zh-CN" sz="2800" dirty="0" err="1"/>
                  <a:t>jth</a:t>
                </a:r>
                <a:r>
                  <a:rPr lang="en-US" altLang="zh-CN" sz="2800" dirty="0"/>
                  <a:t> biomarker among mice in the control and treatment groups are equal.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blipFill>
                <a:blip r:embed="rId4"/>
                <a:stretch>
                  <a:fillRect l="-1258" t="-3401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 Quick Review of Hypothesis Testing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tests allow us to answer simple “yes-or-no” questions, such as: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77767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 the true coefficient in a linear regression equal to zero?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731786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Does the expected blood pressure among mice in the treatment group equal the expected blood pressure among mice in the control group? 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Process of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testing proceeds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Define the null and alternative hypotheses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429000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Construct the test statistic (t-statistics, F-statistics)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38285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Compute the p-value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440E-E337-154B-0B7D-7F5A7DE0E969}"/>
              </a:ext>
            </a:extLst>
          </p:cNvPr>
          <p:cNvSpPr txBox="1"/>
          <p:nvPr/>
        </p:nvSpPr>
        <p:spPr>
          <a:xfrm>
            <a:off x="1465161" y="5290545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Decide whether to reject the null hypothesis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Null Hypotheses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divide the world into null and alternative hypotheses. 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/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is the default state of belief about the world. For instance: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85963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equals 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73147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no difference in the expected blood pressures.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Alternative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dirty="0"/>
                  <a:t>, represents something different and unexpected. For instance: 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blipFill>
                <a:blip r:embed="rId3"/>
                <a:stretch>
                  <a:fillRect l="-130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9268C9-12FB-300E-DDCD-1DC4C22BA610}"/>
              </a:ext>
            </a:extLst>
          </p:cNvPr>
          <p:cNvSpPr txBox="1"/>
          <p:nvPr/>
        </p:nvSpPr>
        <p:spPr>
          <a:xfrm>
            <a:off x="1476736" y="3130934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is non-zero.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There is a difference in the expected blood pressures.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Construct the Test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C8CC-54F1-C6E6-3877-98DEECCE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" y="3182257"/>
            <a:ext cx="8937930" cy="287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5106-DBF6-A510-9851-23C129C87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7" y="1710150"/>
            <a:ext cx="8937930" cy="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p-value is the probability of observing a test statistic at least as extreme as the observed statistic,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true.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/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large p-value indicates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likely to be true.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21668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46940</TotalTime>
  <Words>451</Words>
  <Application>Microsoft Macintosh PowerPoint</Application>
  <PresentationFormat>Widescreen</PresentationFormat>
  <Paragraphs>53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Multiple Hypothesis Testing  </vt:lpstr>
      <vt:lpstr>Multiple Hypothesis Testing </vt:lpstr>
      <vt:lpstr>A Quick Review of Hypothesis Testing  </vt:lpstr>
      <vt:lpstr>Process of Hypothesis Testing</vt:lpstr>
      <vt:lpstr>Define the Null Hypotheses </vt:lpstr>
      <vt:lpstr>Define the Alternative Hypotheses</vt:lpstr>
      <vt:lpstr>Construct the Test Statistic </vt:lpstr>
      <vt:lpstr>P-Value</vt:lpstr>
      <vt:lpstr>Decide Whether to Reject H_0 </vt:lpstr>
      <vt:lpstr>Decide Whether to Reject H_0 </vt:lpstr>
      <vt:lpstr>Nih nrt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781</cp:revision>
  <dcterms:created xsi:type="dcterms:W3CDTF">2023-01-15T02:09:57Z</dcterms:created>
  <dcterms:modified xsi:type="dcterms:W3CDTF">2023-11-06T19:13:20Z</dcterms:modified>
</cp:coreProperties>
</file>