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16" r:id="rId3"/>
    <p:sldId id="317" r:id="rId4"/>
    <p:sldId id="319" r:id="rId5"/>
    <p:sldId id="324" r:id="rId6"/>
    <p:sldId id="322" r:id="rId7"/>
    <p:sldId id="320" r:id="rId8"/>
    <p:sldId id="325" r:id="rId9"/>
    <p:sldId id="321" r:id="rId10"/>
    <p:sldId id="32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93" autoAdjust="0"/>
  </p:normalViewPr>
  <p:slideViewPr>
    <p:cSldViewPr snapToGrid="0">
      <p:cViewPr varScale="1">
        <p:scale>
          <a:sx n="85" d="100"/>
          <a:sy n="85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Multi-Variable 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21083</TotalTime>
  <Words>594</Words>
  <Application>Microsoft Macintosh PowerPoint</Application>
  <PresentationFormat>Widescreen</PresentationFormat>
  <Paragraphs>99</Paragraphs>
  <Slides>19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CMR10</vt:lpstr>
      <vt:lpstr>Arial</vt:lpstr>
      <vt:lpstr>Calibri</vt:lpstr>
      <vt:lpstr>Calibri Light</vt:lpstr>
      <vt:lpstr>Cambria Math</vt:lpstr>
      <vt:lpstr>Office Theme</vt:lpstr>
      <vt:lpstr> Multi-Variable Linear Regression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248</cp:revision>
  <dcterms:created xsi:type="dcterms:W3CDTF">2023-01-15T02:09:57Z</dcterms:created>
  <dcterms:modified xsi:type="dcterms:W3CDTF">2023-09-02T23:20:24Z</dcterms:modified>
</cp:coreProperties>
</file>