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5" r:id="rId3"/>
    <p:sldId id="295" r:id="rId4"/>
    <p:sldId id="296" r:id="rId5"/>
    <p:sldId id="297" r:id="rId6"/>
    <p:sldId id="278" r:id="rId7"/>
    <p:sldId id="279" r:id="rId8"/>
    <p:sldId id="294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kaggle.com/learn/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DvywoWv6fI" TargetMode="External"/><Relationship Id="rId4" Type="http://schemas.openxmlformats.org/officeDocument/2006/relationships/hyperlink" Target="https://learn.microsoft.com/en-us/shows/intro-to-python-developmen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2683321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is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Task: Predict the income based on years of education, years of work,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5995B-44CD-9E4A-9104-14BE545DB015}"/>
              </a:ext>
            </a:extLst>
          </p:cNvPr>
          <p:cNvSpPr txBox="1"/>
          <p:nvPr/>
        </p:nvSpPr>
        <p:spPr>
          <a:xfrm>
            <a:off x="838200" y="3713015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Predictors are years of education, years of work, etc. (Denoted by X)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Model: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l="-10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X, there may be multiple outcomes Y due to different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blipFill>
                <a:blip r:embed="rId3"/>
                <a:stretch>
                  <a:fillRect l="-9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F3420B9-F711-B442-82BB-1F521F0F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09" y="2867558"/>
            <a:ext cx="7754315" cy="34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characterizes the expectation of the outcome.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0C57E0-24E4-9A4F-8EE2-8F4161F9B5D2}"/>
              </a:ext>
            </a:extLst>
          </p:cNvPr>
          <p:cNvSpPr txBox="1"/>
          <p:nvPr/>
        </p:nvSpPr>
        <p:spPr>
          <a:xfrm>
            <a:off x="838200" y="371301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is also called the regression function.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 vector,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blipFill>
                <a:blip r:embed="rId4"/>
                <a:stretch>
                  <a:fillRect l="-14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/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704" y="2278172"/>
            <a:ext cx="1409240" cy="15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ltimate Guide to the NumPy Package for Scientific Computing in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2336"/>
            <a:ext cx="3031934" cy="12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0627"/>
            <a:ext cx="3395041" cy="13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plotlib logo — Matplotlib 3.1.0 documen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3" y="2310171"/>
            <a:ext cx="4861523" cy="97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Use Mapillary Data in Jupyter Notebooks - The Mapillary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37" y="4423523"/>
            <a:ext cx="3716827" cy="1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cikit learn logo small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3" y="4018300"/>
            <a:ext cx="2664944" cy="14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BF935A-CCAC-124B-810D-8F2B4E96E7E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81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Tools</a:t>
            </a:r>
          </a:p>
        </p:txBody>
      </p:sp>
    </p:spTree>
    <p:extLst>
      <p:ext uri="{BB962C8B-B14F-4D97-AF65-F5344CB8AC3E}">
        <p14:creationId xmlns:p14="http://schemas.microsoft.com/office/powerpoint/2010/main" val="42369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Python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07" y="1575509"/>
            <a:ext cx="10341077" cy="3647601"/>
          </a:xfrm>
        </p:spPr>
        <p:txBody>
          <a:bodyPr>
            <a:noAutofit/>
          </a:bodyPr>
          <a:lstStyle/>
          <a:p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https://www.kaggle.com/learn/python</a:t>
            </a:r>
            <a:r>
              <a:rPr lang="en-GB" dirty="0"/>
              <a:t> </a:t>
            </a:r>
          </a:p>
          <a:p>
            <a:r>
              <a:rPr lang="en-GB" dirty="0"/>
              <a:t>Learn Python: </a:t>
            </a:r>
            <a:r>
              <a:rPr lang="en-GB" dirty="0">
                <a:hlinkClick r:id="rId3"/>
              </a:rPr>
              <a:t>https://www.learnpython.org/</a:t>
            </a:r>
            <a:r>
              <a:rPr lang="en-GB" dirty="0"/>
              <a:t> </a:t>
            </a:r>
          </a:p>
          <a:p>
            <a:r>
              <a:rPr lang="en-GB" dirty="0"/>
              <a:t>Python for Beginners by Microsoft: </a:t>
            </a:r>
            <a:r>
              <a:rPr lang="en-GB" dirty="0">
                <a:hlinkClick r:id="rId4"/>
              </a:rPr>
              <a:t>https://learn.microsoft.com/en-us/shows/intro-to-python-development/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Python for Everybody (up to 6 hours): </a:t>
            </a:r>
            <a:r>
              <a:rPr lang="en-US" dirty="0">
                <a:hlinkClick r:id="rId5"/>
              </a:rPr>
              <a:t>https://www.youtube.com/watch?v=8DvywoWv6fI</a:t>
            </a:r>
            <a:r>
              <a:rPr lang="en-US" dirty="0"/>
              <a:t> </a:t>
            </a:r>
          </a:p>
          <a:p>
            <a:r>
              <a:rPr lang="en-GB" b="1" dirty="0"/>
              <a:t>Google it</a:t>
            </a:r>
          </a:p>
          <a:p>
            <a:r>
              <a:rPr lang="en-GB" b="1" dirty="0"/>
              <a:t>Introduction to Python (next course)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04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9201</TotalTime>
  <Words>343</Words>
  <Application>Microsoft Macintosh PowerPoint</Application>
  <PresentationFormat>Widescreen</PresentationFormat>
  <Paragraphs>43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CMR10</vt:lpstr>
      <vt:lpstr>Arial</vt:lpstr>
      <vt:lpstr>Calibri</vt:lpstr>
      <vt:lpstr>Calibri Light</vt:lpstr>
      <vt:lpstr>Cambria Math</vt:lpstr>
      <vt:lpstr>Office Theme</vt:lpstr>
      <vt:lpstr>  Introduction to Statistical Learning</vt:lpstr>
      <vt:lpstr>Notations (Supervised Learning)</vt:lpstr>
      <vt:lpstr>Notations (Supervised Learning)</vt:lpstr>
      <vt:lpstr>What is an ideal model?</vt:lpstr>
      <vt:lpstr>What is an ideal model?</vt:lpstr>
      <vt:lpstr>PowerPoint Presentation</vt:lpstr>
      <vt:lpstr>Python Resources</vt:lpstr>
      <vt:lpstr>Course Website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120</cp:revision>
  <dcterms:created xsi:type="dcterms:W3CDTF">2023-01-15T02:09:57Z</dcterms:created>
  <dcterms:modified xsi:type="dcterms:W3CDTF">2023-08-23T19:50:13Z</dcterms:modified>
</cp:coreProperties>
</file>