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4" r:id="rId3"/>
    <p:sldId id="285" r:id="rId4"/>
    <p:sldId id="297" r:id="rId5"/>
    <p:sldId id="315" r:id="rId6"/>
    <p:sldId id="316" r:id="rId7"/>
    <p:sldId id="317" r:id="rId8"/>
    <p:sldId id="319" r:id="rId9"/>
    <p:sldId id="324" r:id="rId10"/>
    <p:sldId id="322" r:id="rId11"/>
    <p:sldId id="320" r:id="rId12"/>
    <p:sldId id="325" r:id="rId13"/>
    <p:sldId id="321" r:id="rId14"/>
    <p:sldId id="323" r:id="rId15"/>
    <p:sldId id="326" r:id="rId16"/>
    <p:sldId id="327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2985" autoAdjust="0"/>
  </p:normalViewPr>
  <p:slideViewPr>
    <p:cSldViewPr snapToGrid="0">
      <p:cViewPr varScale="1">
        <p:scale>
          <a:sx n="83" d="100"/>
          <a:sy n="83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1B40CB-C1D5-EC5F-3788-8AF7166BABE9}"/>
              </a:ext>
            </a:extLst>
          </p:cNvPr>
          <p:cNvSpPr txBox="1"/>
          <p:nvPr/>
        </p:nvSpPr>
        <p:spPr>
          <a:xfrm>
            <a:off x="838200" y="520232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What if we have a lot of training data samp</a:t>
            </a:r>
            <a:r>
              <a:rPr lang="en-US" sz="2800" dirty="0"/>
              <a:t>les?</a:t>
            </a:r>
          </a:p>
        </p:txBody>
      </p:sp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491767" y="1839234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767" y="1839234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8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78019" y="2924599"/>
                <a:ext cx="3978416" cy="1008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19" y="2924599"/>
                <a:ext cx="3978416" cy="1008802"/>
              </a:xfrm>
              <a:prstGeom prst="rect">
                <a:avLst/>
              </a:prstGeom>
              <a:blipFill>
                <a:blip r:embed="rId4"/>
                <a:stretch>
                  <a:fillRect t="-37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Should satisfy t-distribution with </a:t>
            </a:r>
            <a:r>
              <a:rPr lang="en-US" sz="2800"/>
              <a:t>n-2 degrees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15656</TotalTime>
  <Words>637</Words>
  <Application>Microsoft Macintosh PowerPoint</Application>
  <PresentationFormat>Widescreen</PresentationFormat>
  <Paragraphs>93</Paragraphs>
  <Slides>17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238</cp:revision>
  <dcterms:created xsi:type="dcterms:W3CDTF">2023-01-15T02:09:57Z</dcterms:created>
  <dcterms:modified xsi:type="dcterms:W3CDTF">2023-08-30T04:51:53Z</dcterms:modified>
</cp:coreProperties>
</file>