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9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Statistical Learning for 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</a:t>
                </a:r>
                <a:r>
                  <a:rPr lang="en-US" sz="2800" b="1" dirty="0"/>
                  <a:t>Bayes theorem </a:t>
                </a:r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9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/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Prior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blipFill>
                <a:blip r:embed="rId4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/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Data density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blipFill>
                <a:blip r:embed="rId5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/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blipFill>
                <a:blip r:embed="rId6"/>
                <a:stretch>
                  <a:fillRect t="-18293" b="-9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2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ED05A-B10A-493C-6461-6D5580BB9B8E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441960" y="2848264"/>
                <a:ext cx="10408920" cy="116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2848264"/>
                <a:ext cx="10408920" cy="1161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9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340304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May need to use an optimizer to solve the problem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sklearn.linear_model.LogisticRegression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Bayes theorem 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59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24843</TotalTime>
  <Words>350</Words>
  <Application>Microsoft Macintosh PowerPoint</Application>
  <PresentationFormat>Widescreen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Statistical Learning for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Multi-Class Logistic Regression</vt:lpstr>
      <vt:lpstr>Discriminant Analysis</vt:lpstr>
      <vt:lpstr>Discriminant Analysis</vt:lpstr>
      <vt:lpstr>Discriminant Analysis</vt:lpstr>
      <vt:lpstr>Discriminant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339</cp:revision>
  <dcterms:created xsi:type="dcterms:W3CDTF">2023-01-15T02:09:57Z</dcterms:created>
  <dcterms:modified xsi:type="dcterms:W3CDTF">2023-09-10T23:09:04Z</dcterms:modified>
</cp:coreProperties>
</file>