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7" r:id="rId15"/>
    <p:sldId id="336" r:id="rId16"/>
    <p:sldId id="339" r:id="rId17"/>
    <p:sldId id="338" r:id="rId18"/>
    <p:sldId id="340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2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2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Statistical Learning for 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/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Prior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blipFill>
                <a:blip r:embed="rId4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/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Data density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blipFill>
                <a:blip r:embed="rId5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/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blipFill>
                <a:blip r:embed="rId6"/>
                <a:stretch>
                  <a:fillRect t="-18293" b="-9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ED05A-B10A-493C-6461-6D5580BB9B8E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FBAD5B-AD35-1E9E-AC99-B3A81F6E619F}"/>
              </a:ext>
            </a:extLst>
          </p:cNvPr>
          <p:cNvSpPr txBox="1"/>
          <p:nvPr/>
        </p:nvSpPr>
        <p:spPr>
          <a:xfrm>
            <a:off x="838200" y="417376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estimate the mean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/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blipFill>
                <a:blip r:embed="rId4"/>
                <a:stretch>
                  <a:fillRect t="-97222" b="-1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9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/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Classify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with the largest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20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365760" y="2377077"/>
                <a:ext cx="10408920" cy="1953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77077"/>
                <a:ext cx="10408920" cy="1953612"/>
              </a:xfrm>
              <a:prstGeom prst="rect">
                <a:avLst/>
              </a:prstGeom>
              <a:blipFill>
                <a:blip r:embed="rId4"/>
                <a:stretch>
                  <a:fillRect b="-4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/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4B3D18-A3EB-B11E-149F-C5AA35AA9626}"/>
              </a:ext>
            </a:extLst>
          </p:cNvPr>
          <p:cNvSpPr txBox="1"/>
          <p:nvPr/>
        </p:nvSpPr>
        <p:spPr>
          <a:xfrm>
            <a:off x="891540" y="4748632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Discriminant score</a:t>
            </a:r>
          </a:p>
        </p:txBody>
      </p:sp>
    </p:spTree>
    <p:extLst>
      <p:ext uri="{BB962C8B-B14F-4D97-AF65-F5344CB8AC3E}">
        <p14:creationId xmlns:p14="http://schemas.microsoft.com/office/powerpoint/2010/main" val="1809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Multi-Variable Discriminant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6A9AF-A707-7281-D4D2-67A5F78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60" y="1805940"/>
            <a:ext cx="5917738" cy="1135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AC553-EDCD-460A-E5F9-FB7840B7E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4368822"/>
            <a:ext cx="6774873" cy="1242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339346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estimate the mean and covariance</a:t>
            </a:r>
          </a:p>
        </p:txBody>
      </p:sp>
    </p:spTree>
    <p:extLst>
      <p:ext uri="{BB962C8B-B14F-4D97-AF65-F5344CB8AC3E}">
        <p14:creationId xmlns:p14="http://schemas.microsoft.com/office/powerpoint/2010/main" val="119770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or Quadratic Discriminant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207309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1" dirty="0"/>
              <a:t>Linear Discriminant Analysis</a:t>
            </a:r>
            <a:r>
              <a:rPr lang="en-US" sz="2800" dirty="0"/>
              <a:t>: same estimation of standard deviation or covariance for all the classes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C67AA-4F58-2BED-0E53-F63BED5A5C91}"/>
              </a:ext>
            </a:extLst>
          </p:cNvPr>
          <p:cNvSpPr txBox="1"/>
          <p:nvPr/>
        </p:nvSpPr>
        <p:spPr>
          <a:xfrm>
            <a:off x="891540" y="419145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1" dirty="0"/>
              <a:t>Quadratic Discriminant Analysis</a:t>
            </a:r>
            <a:r>
              <a:rPr lang="en-US" sz="2800" dirty="0"/>
              <a:t>: different estimations of standard deviation or covariance for all the classes </a:t>
            </a:r>
          </a:p>
        </p:txBody>
      </p:sp>
    </p:spTree>
    <p:extLst>
      <p:ext uri="{BB962C8B-B14F-4D97-AF65-F5344CB8AC3E}">
        <p14:creationId xmlns:p14="http://schemas.microsoft.com/office/powerpoint/2010/main" val="343713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38200" y="167134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True Positive Rate and False Positive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F40E4-698D-3CDD-42C1-5B012EB77759}"/>
                  </a:ext>
                </a:extLst>
              </p:cNvPr>
              <p:cNvSpPr txBox="1"/>
              <p:nvPr/>
            </p:nvSpPr>
            <p:spPr>
              <a:xfrm>
                <a:off x="457200" y="342900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F40E4-698D-3CDD-42C1-5B012EB7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5E27D2-ECB3-8466-D1F4-709BE02F2B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04"/>
          <a:stretch/>
        </p:blipFill>
        <p:spPr>
          <a:xfrm>
            <a:off x="6416040" y="2194561"/>
            <a:ext cx="5181600" cy="44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 vs Linear 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F87A-F3F4-6A88-2DE4-42FDD7C8284A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A5FA2F-0EDC-5914-0EAC-499652E8A59E}"/>
                  </a:ext>
                </a:extLst>
              </p:cNvPr>
              <p:cNvSpPr txBox="1"/>
              <p:nvPr/>
            </p:nvSpPr>
            <p:spPr>
              <a:xfrm>
                <a:off x="944880" y="2549362"/>
                <a:ext cx="10408920" cy="10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A5FA2F-0EDC-5914-0EAC-499652E8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549362"/>
                <a:ext cx="10408920" cy="1075872"/>
              </a:xfrm>
              <a:prstGeom prst="rect">
                <a:avLst/>
              </a:prstGeom>
              <a:blipFill>
                <a:blip r:embed="rId3"/>
                <a:stretch>
                  <a:fillRect l="-609" r="-60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25F40B8-0BBD-7D2C-6EDF-0EF6861331C1}"/>
              </a:ext>
            </a:extLst>
          </p:cNvPr>
          <p:cNvSpPr txBox="1"/>
          <p:nvPr/>
        </p:nvSpPr>
        <p:spPr>
          <a:xfrm>
            <a:off x="944880" y="410974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Logistic Regression maximizes conditional likelihood for estimation (discriminative learning)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7497E-3B08-A613-4D45-32C7281CA6FE}"/>
              </a:ext>
            </a:extLst>
          </p:cNvPr>
          <p:cNvSpPr txBox="1"/>
          <p:nvPr/>
        </p:nvSpPr>
        <p:spPr>
          <a:xfrm>
            <a:off x="944880" y="5467626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use full likelihood (generative learning) </a:t>
            </a:r>
          </a:p>
        </p:txBody>
      </p:sp>
    </p:spTree>
    <p:extLst>
      <p:ext uri="{BB962C8B-B14F-4D97-AF65-F5344CB8AC3E}">
        <p14:creationId xmlns:p14="http://schemas.microsoft.com/office/powerpoint/2010/main" val="328694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F3A4-5AE4-9434-0075-8D823DC7602E}"/>
              </a:ext>
            </a:extLst>
          </p:cNvPr>
          <p:cNvSpPr txBox="1"/>
          <p:nvPr/>
        </p:nvSpPr>
        <p:spPr>
          <a:xfrm>
            <a:off x="891540" y="1686581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Assume the features are independent, which means the covariance matrix is diagonal.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684FC-56A1-FA57-5290-89F4AB04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7"/>
          <a:stretch/>
        </p:blipFill>
        <p:spPr>
          <a:xfrm>
            <a:off x="3779519" y="2965009"/>
            <a:ext cx="3749041" cy="607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63290-1ADF-EC64-8176-190E9103D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76"/>
          <a:stretch/>
        </p:blipFill>
        <p:spPr>
          <a:xfrm>
            <a:off x="1765300" y="4134068"/>
            <a:ext cx="7927340" cy="2602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AD468-6BDB-F89F-AD1E-372851DB8EC3}"/>
              </a:ext>
            </a:extLst>
          </p:cNvPr>
          <p:cNvSpPr txBox="1"/>
          <p:nvPr/>
        </p:nvSpPr>
        <p:spPr>
          <a:xfrm>
            <a:off x="891540" y="38724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Discriminant score</a:t>
            </a:r>
          </a:p>
        </p:txBody>
      </p:sp>
    </p:spTree>
    <p:extLst>
      <p:ext uri="{BB962C8B-B14F-4D97-AF65-F5344CB8AC3E}">
        <p14:creationId xmlns:p14="http://schemas.microsoft.com/office/powerpoint/2010/main" val="52719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1F87A-F3F4-6A88-2DE4-42FDD7C8284A}"/>
              </a:ext>
            </a:extLst>
          </p:cNvPr>
          <p:cNvSpPr txBox="1"/>
          <p:nvPr/>
        </p:nvSpPr>
        <p:spPr>
          <a:xfrm>
            <a:off x="891540" y="1686581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Logistic Regression is very popular when K=2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F40B8-0BBD-7D2C-6EDF-0EF6861331C1}"/>
              </a:ext>
            </a:extLst>
          </p:cNvPr>
          <p:cNvSpPr txBox="1"/>
          <p:nvPr/>
        </p:nvSpPr>
        <p:spPr>
          <a:xfrm>
            <a:off x="944880" y="2936260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Linear Discriminant Analysis is useful when n is small, K is large and the Gaussian distribution assumption makes sense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F027-7CB5-6C08-F8F3-82B9A5F4AB9E}"/>
              </a:ext>
            </a:extLst>
          </p:cNvPr>
          <p:cNvSpPr txBox="1"/>
          <p:nvPr/>
        </p:nvSpPr>
        <p:spPr>
          <a:xfrm>
            <a:off x="891540" y="4616826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Naïve Bayes is useful when p (number of features) is large, and features are not correlated</a:t>
            </a:r>
          </a:p>
        </p:txBody>
      </p:sp>
    </p:spTree>
    <p:extLst>
      <p:ext uri="{BB962C8B-B14F-4D97-AF65-F5344CB8AC3E}">
        <p14:creationId xmlns:p14="http://schemas.microsoft.com/office/powerpoint/2010/main" val="326150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conditional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340304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May need to use an optimizer to solve the problem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sklearn.linear_model.LogisticRegression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</a:t>
                </a:r>
                <a:r>
                  <a:rPr lang="en-US" sz="2800" b="1" dirty="0"/>
                  <a:t>Bayes theorem </a:t>
                </a:r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9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25898</TotalTime>
  <Words>581</Words>
  <Application>Microsoft Macintosh PowerPoint</Application>
  <PresentationFormat>Widescreen</PresentationFormat>
  <Paragraphs>91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 Statistical Learning for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Multi-Class Logistic Regression</vt:lpstr>
      <vt:lpstr>Discriminant Analysis</vt:lpstr>
      <vt:lpstr>Discriminant Analysis</vt:lpstr>
      <vt:lpstr>Discriminant Analysis</vt:lpstr>
      <vt:lpstr>Discriminant Analysis</vt:lpstr>
      <vt:lpstr>Multi-Variable Discriminant Analysis</vt:lpstr>
      <vt:lpstr>Linear or Quadratic Discriminant Analysis</vt:lpstr>
      <vt:lpstr>ROC Curve</vt:lpstr>
      <vt:lpstr>Logistic Regression vs Linear DA</vt:lpstr>
      <vt:lpstr>Naïve Bayes</vt:lpstr>
      <vt:lpstr>Summary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375</cp:revision>
  <dcterms:created xsi:type="dcterms:W3CDTF">2023-01-15T02:09:57Z</dcterms:created>
  <dcterms:modified xsi:type="dcterms:W3CDTF">2023-09-11T16:44:05Z</dcterms:modified>
</cp:coreProperties>
</file>