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Classification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Quantitative vs Qualitative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753560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Regression mainly study quantitative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/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17A36-DCF3-5CCB-8141-04AC74501423}"/>
              </a:ext>
            </a:extLst>
          </p:cNvPr>
          <p:cNvSpPr txBox="1"/>
          <p:nvPr/>
        </p:nvSpPr>
        <p:spPr>
          <a:xfrm>
            <a:off x="838200" y="3905192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Classification mainly study qualitative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/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Qualitative variables take values in an unordered set,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𝑏𝑟𝑜𝑤𝑛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blipFill>
                <a:blip r:embed="rId4"/>
                <a:stretch>
                  <a:fillRect l="-1509" t="-649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/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blipFill>
                <a:blip r:embed="rId3"/>
                <a:stretch>
                  <a:fillRect l="-18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/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/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not zero, the prediction could be larger than 1 or smaller than 0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blipFill>
                <a:blip r:embed="rId5"/>
                <a:stretch>
                  <a:fillRect l="-1206" t="-5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BD74ED-2145-B242-E050-3CE032A0F84F}"/>
              </a:ext>
            </a:extLst>
          </p:cNvPr>
          <p:cNvSpPr txBox="1"/>
          <p:nvPr/>
        </p:nvSpPr>
        <p:spPr>
          <a:xfrm>
            <a:off x="838200" y="5397137"/>
            <a:ext cx="69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Logistic regression is more appropriate!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/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/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b="0" dirty="0"/>
                  <a:t> always has values between 0 and 1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blipFill>
                <a:blip r:embed="rId4"/>
                <a:stretch>
                  <a:fillRect l="-3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/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 vs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FB69-5C85-96EE-EE70-F660655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5" y="1505059"/>
            <a:ext cx="11376565" cy="4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9E76-E37E-F1FA-B35E-804E4BAA6B47}"/>
              </a:ext>
            </a:extLst>
          </p:cNvPr>
          <p:cNvSpPr txBox="1"/>
          <p:nvPr/>
        </p:nvSpPr>
        <p:spPr>
          <a:xfrm>
            <a:off x="838200" y="187669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Commonly used for parameter estimation of logistic regression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0B9B-4EF1-AC8C-FF11-6B367FD07D84}"/>
              </a:ext>
            </a:extLst>
          </p:cNvPr>
          <p:cNvSpPr txBox="1"/>
          <p:nvPr/>
        </p:nvSpPr>
        <p:spPr>
          <a:xfrm>
            <a:off x="891540" y="292959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Assume that the predictors are independent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/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/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blipFill>
                <a:blip r:embed="rId4"/>
                <a:stretch>
                  <a:fillRect l="-667" t="-115217" b="-16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31C2B-5FB3-C586-1235-43A60EF44E12}"/>
              </a:ext>
            </a:extLst>
          </p:cNvPr>
          <p:cNvSpPr txBox="1"/>
          <p:nvPr/>
        </p:nvSpPr>
        <p:spPr>
          <a:xfrm>
            <a:off x="838200" y="513828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This likelihood characterizes the probability of the observed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7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/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blipFill>
                <a:blip r:embed="rId3"/>
                <a:stretch>
                  <a:fillRect t="-124211" b="-1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38200" y="3429000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Take the derivative and set it as 0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BE02-46EA-A22F-28E8-4807B9A1181B}"/>
              </a:ext>
            </a:extLst>
          </p:cNvPr>
          <p:cNvSpPr txBox="1"/>
          <p:nvPr/>
        </p:nvSpPr>
        <p:spPr>
          <a:xfrm>
            <a:off x="891540" y="44955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In practice, we could use </a:t>
            </a:r>
            <a:r>
              <a:rPr lang="en-US" sz="2800" b="0" dirty="0" err="1"/>
              <a:t>sklearn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0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23695</TotalTime>
  <Words>200</Words>
  <Application>Microsoft Macintosh PowerPoint</Application>
  <PresentationFormat>Widescreen</PresentationFormat>
  <Paragraphs>36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 Classification</vt:lpstr>
      <vt:lpstr>Quantitative vs Qualitative Outputs</vt:lpstr>
      <vt:lpstr>Why not Linear Regression</vt:lpstr>
      <vt:lpstr>Logistic Regression</vt:lpstr>
      <vt:lpstr>Linear Regression vs Logistic Regression</vt:lpstr>
      <vt:lpstr>Maximum Likelihood Method</vt:lpstr>
      <vt:lpstr>Maximum Likelihood Method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323</cp:revision>
  <dcterms:created xsi:type="dcterms:W3CDTF">2023-01-15T02:09:57Z</dcterms:created>
  <dcterms:modified xsi:type="dcterms:W3CDTF">2023-09-10T04:01:05Z</dcterms:modified>
</cp:coreProperties>
</file>