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80" r:id="rId6"/>
    <p:sldId id="281" r:id="rId7"/>
    <p:sldId id="28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lstStyle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姓名：牛晓鑫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高级全栈讲师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2146"/>
            <a:ext cx="10515600" cy="550585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Transition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en-US" altLang="zh-CN" dirty="0"/>
              <a:t>transition-property :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动画过渡，指定属性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transition-duration :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动画过渡时间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transition-timing-function :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过渡效果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transition-delay :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延迟时间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nimation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dirty="0"/>
              <a:t>animation-name :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运动轨迹名称，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@keyframes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设置运动轨迹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animation-duration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 运动轨迹运动时间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animation-timing-function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：运动方式（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linear ease-in  ease-out…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  animation-delay :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延迟时间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	animation-iteration-count :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动画执行次数，默认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inifite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无限次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transform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translate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scale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rotate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skew…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translate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平移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scale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缩放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rotate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 旋转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skew 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倾斜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2640" y="2479499"/>
            <a:ext cx="249936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CSS3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3D</a:t>
            </a:r>
            <a:r>
              <a:rPr lang="zh-CN" altLang="en-US" dirty="0">
                <a:solidFill>
                  <a:srgbClr val="FF0000"/>
                </a:solidFill>
              </a:rPr>
              <a:t>变形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transform-style : preserve-3d 在3D空间中呈现被嵌套的元素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perspective : 定义3D元素距视图的距离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transform-origin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设置旋转的几点位置；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轴 ：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left  center  right  length  %;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轴 ：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top  center  bottom  length 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z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轴 ：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2640" y="2479499"/>
            <a:ext cx="2499360" cy="2735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演示</Application>
  <PresentationFormat>宽屏</PresentationFormat>
  <Paragraphs>51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39753</cp:lastModifiedBy>
  <cp:revision>703</cp:revision>
  <dcterms:created xsi:type="dcterms:W3CDTF">2016-10-27T05:16:00Z</dcterms:created>
  <dcterms:modified xsi:type="dcterms:W3CDTF">2018-05-22T11:39:37Z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