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DC3E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42" autoAdjust="0"/>
    <p:restoredTop sz="92587" autoAdjust="0"/>
  </p:normalViewPr>
  <p:slideViewPr>
    <p:cSldViewPr snapToGrid="0" showGuides="1">
      <p:cViewPr varScale="1">
        <p:scale>
          <a:sx n="88" d="100"/>
          <a:sy n="88" d="100"/>
        </p:scale>
        <p:origin x="1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475328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>
              <a:latin typeface="Franklin Gothic Book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298509" y="4686133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cxnSpLocks/>
          </p:cNvCxnSpPr>
          <p:nvPr/>
        </p:nvCxnSpPr>
        <p:spPr>
          <a:xfrm>
            <a:off x="1615778" y="4672565"/>
            <a:ext cx="1570880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cxnSpLocks/>
          </p:cNvCxnSpPr>
          <p:nvPr/>
        </p:nvCxnSpPr>
        <p:spPr>
          <a:xfrm>
            <a:off x="1463378" y="5440912"/>
            <a:ext cx="1723280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570448"/>
            <a:ext cx="2327101" cy="923361"/>
            <a:chOff x="1733501" y="3807330"/>
            <a:chExt cx="2758482" cy="1094527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699206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359400" y="3908656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6046" y="4124054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4088250" y="4599843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60290" y="3004455"/>
            <a:ext cx="2661050" cy="3273906"/>
            <a:chOff x="760290" y="3004455"/>
            <a:chExt cx="266105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5" y="3004455"/>
              <a:ext cx="638471" cy="3273906"/>
              <a:chOff x="1705831" y="2852056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7" y="2852056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1" y="5756630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76029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9721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45130"/>
            <a:ext cx="4375111" cy="702924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69013"/>
            <a:ext cx="4256383" cy="1230122"/>
            <a:chOff x="4307437" y="2669013"/>
            <a:chExt cx="4256383" cy="1230122"/>
          </a:xfrm>
        </p:grpSpPr>
        <p:sp>
          <p:nvSpPr>
            <p:cNvPr id="73" name="下箭头 72"/>
            <p:cNvSpPr/>
            <p:nvPr/>
          </p:nvSpPr>
          <p:spPr>
            <a:xfrm>
              <a:off x="6316236" y="2669013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879958" cy="586239"/>
              <a:chOff x="6316236" y="3984468"/>
              <a:chExt cx="879958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546657" y="4105487"/>
                <a:ext cx="64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/>
                  <a:t>回溯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915872" y="203053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132021" y="4008218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1298601" y="3079331"/>
            <a:ext cx="0" cy="246914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824888" y="3079331"/>
            <a:ext cx="0" cy="246914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323897" y="2961564"/>
            <a:ext cx="734178" cy="415198"/>
            <a:chOff x="1323897" y="2961564"/>
            <a:chExt cx="734178" cy="415198"/>
          </a:xfrm>
        </p:grpSpPr>
        <p:cxnSp>
          <p:nvCxnSpPr>
            <p:cNvPr id="97" name="直接箭头连接符 96"/>
            <p:cNvCxnSpPr/>
            <p:nvPr/>
          </p:nvCxnSpPr>
          <p:spPr>
            <a:xfrm>
              <a:off x="1323897" y="3376762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19"/>
            <p:cNvSpPr txBox="1">
              <a:spLocks noChangeArrowheads="1"/>
            </p:cNvSpPr>
            <p:nvPr/>
          </p:nvSpPr>
          <p:spPr bwMode="auto">
            <a:xfrm>
              <a:off x="1532762" y="2961564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068610" y="2961564"/>
            <a:ext cx="734178" cy="415198"/>
            <a:chOff x="2068610" y="2961564"/>
            <a:chExt cx="734178" cy="415198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2068610" y="3376762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9"/>
            <p:cNvSpPr txBox="1">
              <a:spLocks noChangeArrowheads="1"/>
            </p:cNvSpPr>
            <p:nvPr/>
          </p:nvSpPr>
          <p:spPr bwMode="auto">
            <a:xfrm>
              <a:off x="2233597" y="2961564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271182" y="5350681"/>
            <a:ext cx="887400" cy="536917"/>
            <a:chOff x="1178376" y="5907335"/>
            <a:chExt cx="887400" cy="53691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04414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4163511"/>
            <a:ext cx="595428" cy="587021"/>
            <a:chOff x="2388845" y="5513772"/>
            <a:chExt cx="595428" cy="58702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51377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693167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sp>
        <p:nvSpPr>
          <p:cNvPr id="42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2742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945036" y="3400199"/>
            <a:ext cx="2418107" cy="1365762"/>
            <a:chOff x="1733501" y="3605521"/>
            <a:chExt cx="2866358" cy="1618937"/>
          </a:xfrm>
        </p:grpSpPr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2273779" y="5021806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3359400" y="3908656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4397210" y="3605521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AutoShape 29"/>
            <p:cNvSpPr>
              <a:spLocks noChangeArrowheads="1"/>
            </p:cNvSpPr>
            <p:nvPr/>
          </p:nvSpPr>
          <p:spPr bwMode="auto">
            <a:xfrm>
              <a:off x="2536046" y="4124054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AutoShape 29"/>
            <p:cNvSpPr>
              <a:spLocks noChangeArrowheads="1"/>
            </p:cNvSpPr>
            <p:nvPr/>
          </p:nvSpPr>
          <p:spPr bwMode="auto">
            <a:xfrm>
              <a:off x="4116977" y="4819153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57646" y="3004455"/>
            <a:ext cx="2659120" cy="2914677"/>
            <a:chOff x="757646" y="3004455"/>
            <a:chExt cx="2659120" cy="2914677"/>
          </a:xfrm>
        </p:grpSpPr>
        <p:grpSp>
          <p:nvGrpSpPr>
            <p:cNvPr id="51" name="组合 50"/>
            <p:cNvGrpSpPr/>
            <p:nvPr/>
          </p:nvGrpSpPr>
          <p:grpSpPr>
            <a:xfrm>
              <a:off x="1749375" y="3004455"/>
              <a:ext cx="638471" cy="2914677"/>
              <a:chOff x="1705831" y="2852056"/>
              <a:chExt cx="638471" cy="2914677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2025067" y="2852056"/>
                <a:ext cx="0" cy="246914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705831" y="5397401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757646" y="5374349"/>
              <a:ext cx="423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67604" y="5374349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56" name="TextBox 19"/>
          <p:cNvSpPr txBox="1">
            <a:spLocks noChangeArrowheads="1"/>
          </p:cNvSpPr>
          <p:nvPr/>
        </p:nvSpPr>
        <p:spPr bwMode="auto">
          <a:xfrm>
            <a:off x="624395" y="1960171"/>
            <a:ext cx="30450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次调用输入参数包括点集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 </a:t>
            </a:r>
            <a:r>
              <a:rPr lang="en-US" altLang="zh-CN" sz="2000" dirty="0" smtClean="0">
                <a:latin typeface="Lucida Sans Unicode" panose="020B0602030504020204" pitchFamily="34" charset="0"/>
                <a:ea typeface="华文楷体" pitchFamily="2" charset="-122"/>
                <a:cs typeface="Lucida Sans Unicode" panose="020B0602030504020204" pitchFamily="34" charset="0"/>
              </a:rPr>
              <a:t>⊆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S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以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及数组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X , Y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" name="TextBox 19"/>
          <p:cNvSpPr txBox="1">
            <a:spLocks noChangeArrowheads="1"/>
          </p:cNvSpPr>
          <p:nvPr/>
        </p:nvSpPr>
        <p:spPr bwMode="auto">
          <a:xfrm>
            <a:off x="3878233" y="478659"/>
            <a:ext cx="49688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X ,Y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中包含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中所有点坐标，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数组按点的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坐标升序存储，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数组按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坐标升序存储。</a:t>
            </a:r>
            <a:endParaRPr lang="zh-CN" altLang="en-US" sz="20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4103863" y="1975172"/>
            <a:ext cx="3045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400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68800" y="3907377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80947" y="4193713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280" y="4373428"/>
            <a:ext cx="1870169" cy="911814"/>
            <a:chOff x="6357786" y="5000790"/>
            <a:chExt cx="1870169" cy="911814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712802" y="500079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46681" y="4729984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986" y="544364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01202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64992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43423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74184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114305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518698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2984698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36876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3947465" y="6229739"/>
            <a:ext cx="164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eb</a:t>
            </a:r>
            <a:r>
              <a:rPr lang="zh-CN" altLang="en-US" sz="2000" dirty="0" smtClean="0"/>
              <a:t>相交</a:t>
            </a:r>
            <a:endParaRPr lang="zh-CN" altLang="en-US" sz="20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6043668" y="4732324"/>
            <a:ext cx="15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651171" y="5322745"/>
            <a:ext cx="2253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注意：现在只是做到了判断有没有交点而并不会输出有几个交点，目前还有疑问，后期补齐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2618</TotalTime>
  <Words>1322</Words>
  <Application>Microsoft Office PowerPoint</Application>
  <PresentationFormat>全屏显示(4:3)</PresentationFormat>
  <Paragraphs>265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Franklin Gothic Book</vt:lpstr>
      <vt:lpstr>Lucida Sans Unicode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1004</cp:revision>
  <dcterms:created xsi:type="dcterms:W3CDTF">2016-04-06T11:05:22Z</dcterms:created>
  <dcterms:modified xsi:type="dcterms:W3CDTF">2016-04-15T03:30:12Z</dcterms:modified>
  <cp:category>算法</cp:category>
</cp:coreProperties>
</file>