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86" r:id="rId12"/>
    <p:sldId id="280" r:id="rId13"/>
    <p:sldId id="289" r:id="rId14"/>
    <p:sldId id="291" r:id="rId15"/>
    <p:sldId id="274" r:id="rId16"/>
    <p:sldId id="279" r:id="rId17"/>
    <p:sldId id="29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" autoAdjust="0"/>
    <p:restoredTop sz="87121" autoAdjust="0"/>
  </p:normalViewPr>
  <p:slideViewPr>
    <p:cSldViewPr snapToGrid="0" showGuides="1">
      <p:cViewPr varScale="1">
        <p:scale>
          <a:sx n="73" d="100"/>
          <a:sy n="73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</a:t>
            </a:r>
            <a:endParaRPr lang="en-US" altLang="zh-CN" dirty="0" smtClean="0"/>
          </a:p>
          <a:p>
            <a:r>
              <a:rPr lang="zh-CN" altLang="en-US" dirty="0" smtClean="0"/>
              <a:t>使用相同的种子集合进行 </a:t>
            </a:r>
            <a:r>
              <a:rPr lang="en-US" altLang="zh-CN" dirty="0" smtClean="0"/>
              <a:t>opinion </a:t>
            </a:r>
            <a:r>
              <a:rPr lang="zh-CN" altLang="en-US" dirty="0" smtClean="0"/>
              <a:t>传播 ，真实的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值与使用不同模型时产生的结果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zh-CN" altLang="en-US" dirty="0" smtClean="0"/>
              <a:t>第二图表示随着种子结点个数的增多，各个模型产生的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模型产生的误差最小的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强调在 </a:t>
            </a:r>
            <a:r>
              <a:rPr lang="en-US" altLang="zh-CN" dirty="0" smtClean="0"/>
              <a:t>OI</a:t>
            </a:r>
            <a:r>
              <a:rPr lang="zh-CN" altLang="en-US" dirty="0" smtClean="0"/>
              <a:t>模型下的   意见延展度 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代表影响力延展度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/>
              <a:t>评判影响力延展度大小的依据</a:t>
            </a:r>
            <a:endParaRPr lang="en-US" altLang="zh-CN" b="1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95-2BED-4B89-8737-C13053ED3775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C72-1350-4498-B7F7-C0D06391B969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A3-1FC5-4C4F-951E-90CBADCF8226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4B4-69D0-4189-8037-D7083A6CF5B3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972C-4993-4C9C-80E8-5D6204C04177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DB0-C4D4-4F59-A493-F56C87211419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F26-20FD-4E1B-AB65-52B807B75D6D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A39-0159-4B2E-AD47-D0BB181F4B03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B8DA-CAB1-4F56-BC79-34B04FD3BCA3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3E3-8796-4C5C-B6C1-801B24CB5A20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594-6A12-459D-9D99-D5E5F495E2EC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4570-F52D-43DC-B2E6-EC798EE8C159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DD0-5A2B-44DF-AC88-A7E8B48D56E8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13BD-3DF7-47AD-9746-A85138DD326A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2A3E-3393-4BA4-BA57-78D5CF5B1F15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920D-D6CE-4AE5-BA50-0577D0EAB39A}" type="datetime1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0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2016/11/12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625" t="-1961" r="-270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-693"/>
          <a:stretch/>
        </p:blipFill>
        <p:spPr>
          <a:xfrm>
            <a:off x="388013" y="1764100"/>
            <a:ext cx="8065463" cy="3646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1" b="-574"/>
          <a:stretch/>
        </p:blipFill>
        <p:spPr>
          <a:xfrm>
            <a:off x="806426" y="1781603"/>
            <a:ext cx="7617502" cy="3534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80234" y="2924821"/>
            <a:ext cx="5435301" cy="2365556"/>
            <a:chOff x="2741549" y="3683878"/>
            <a:chExt cx="5435301" cy="2365556"/>
          </a:xfrm>
        </p:grpSpPr>
        <p:sp>
          <p:nvSpPr>
            <p:cNvPr id="9" name="左大括号 8"/>
            <p:cNvSpPr/>
            <p:nvPr/>
          </p:nvSpPr>
          <p:spPr>
            <a:xfrm>
              <a:off x="5236923" y="4073257"/>
              <a:ext cx="215901" cy="1568450"/>
            </a:xfrm>
            <a:prstGeom prst="leftBrace">
              <a:avLst>
                <a:gd name="adj1" fmla="val 5903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81643" y="3683878"/>
              <a:ext cx="2395207" cy="2365556"/>
              <a:chOff x="6382267" y="2011255"/>
              <a:chExt cx="2395207" cy="23655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82267" y="2011255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EaSyIM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88843" y="3554629"/>
                <a:ext cx="8659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82267" y="2444906"/>
                <a:ext cx="2395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Opinion-oblivious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8843" y="3976701"/>
                <a:ext cx="20100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Opinion-aware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741549" y="4681990"/>
              <a:ext cx="2170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 Assignment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80234" y="1662620"/>
            <a:ext cx="5435301" cy="507831"/>
            <a:chOff x="1402434" y="1726072"/>
            <a:chExt cx="5435301" cy="507831"/>
          </a:xfrm>
        </p:grpSpPr>
        <p:grpSp>
          <p:nvGrpSpPr>
            <p:cNvPr id="22" name="组合 21"/>
            <p:cNvGrpSpPr/>
            <p:nvPr/>
          </p:nvGrpSpPr>
          <p:grpSpPr>
            <a:xfrm>
              <a:off x="1402434" y="1726072"/>
              <a:ext cx="3688194" cy="507831"/>
              <a:chOff x="2741549" y="1438021"/>
              <a:chExt cx="3688194" cy="50783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41549" y="1438021"/>
                <a:ext cx="1495025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IC LT Model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07934" y="1438021"/>
                <a:ext cx="122180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OI Model</a:t>
                </a: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4497270" y="1617886"/>
                <a:ext cx="476832" cy="1480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112857" y="1815648"/>
              <a:ext cx="72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MEO</a:t>
              </a:r>
              <a:endParaRPr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273636" y="1935854"/>
              <a:ext cx="476832" cy="148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639850" y="6356351"/>
            <a:ext cx="8755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444" y="49134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9372" y="1350321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0977" y="2147745"/>
            <a:ext cx="4105932" cy="1613979"/>
            <a:chOff x="800977" y="2147745"/>
            <a:chExt cx="4105932" cy="161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" r="-432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altLang="zh-CN" sz="2000" dirty="0"/>
                    <a:t>1+0.1+0.1*0.8+0.1*0.9 =0.37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34" t="-25490" r="-2972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15" r="-4348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93" r="-502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841063" y="4914935"/>
            <a:ext cx="5622180" cy="1023254"/>
            <a:chOff x="841063" y="4914935"/>
            <a:chExt cx="5622180" cy="1023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 p</a:t>
                  </a:r>
                  <a:r>
                    <a:rPr lang="en-US" altLang="zh-CN" sz="2000" baseline="-25000" dirty="0"/>
                    <a:t>AD</a:t>
                  </a:r>
                  <a:r>
                    <a:rPr lang="en-US" altLang="zh-CN" sz="2000" b="1" dirty="0"/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+ 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/>
                    <a:t>)/2 +(1-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)(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-O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/>
                    <a:t>)/2</a:t>
                  </a:r>
                  <a:r>
                    <a:rPr lang="en-US" altLang="zh-CN" sz="2000" b="1" dirty="0" smtClean="0"/>
                    <a:t>] </a:t>
                  </a:r>
                  <a:r>
                    <a:rPr lang="en-US" altLang="zh-CN" sz="2000" dirty="0" smtClean="0"/>
                    <a:t>=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0.136</a:t>
                  </a:r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3" t="-25490" r="-1735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=-0.022564</a:t>
                  </a: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91" t="-26000" r="-738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=-0.351</a:t>
                  </a: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10" t="-26000" r="-1034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=0</a:t>
                  </a: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32" t="-26000" r="-1621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91478" y="566442"/>
            <a:ext cx="4601272" cy="2154698"/>
            <a:chOff x="4591478" y="566442"/>
            <a:chExt cx="4601272" cy="2154698"/>
          </a:xfrm>
        </p:grpSpPr>
        <p:grpSp>
          <p:nvGrpSpPr>
            <p:cNvPr id="37" name="组合 36"/>
            <p:cNvGrpSpPr/>
            <p:nvPr/>
          </p:nvGrpSpPr>
          <p:grpSpPr>
            <a:xfrm>
              <a:off x="4976784" y="859661"/>
              <a:ext cx="3734822" cy="1458591"/>
              <a:chOff x="6570714" y="2068980"/>
              <a:chExt cx="4979762" cy="194478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570714" y="2985078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754258" y="213180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142704" y="2979584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C</a:t>
                </a:r>
                <a:endParaRPr lang="zh-CN" altLang="en-US" sz="2000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66615" y="360599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D</a:t>
                </a:r>
                <a:endParaRPr lang="zh-CN" altLang="en-US" sz="2000" dirty="0"/>
              </a:p>
            </p:txBody>
          </p:sp>
          <p:cxnSp>
            <p:nvCxnSpPr>
              <p:cNvPr id="42" name="直接箭头连接符 41"/>
              <p:cNvCxnSpPr>
                <a:stCxn id="39" idx="2"/>
                <a:endCxn id="38" idx="7"/>
              </p:cNvCxnSpPr>
              <p:nvPr/>
            </p:nvCxnSpPr>
            <p:spPr>
              <a:xfrm flipH="1">
                <a:off x="6918770" y="2335693"/>
                <a:ext cx="1835489" cy="70910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9" idx="6"/>
                <a:endCxn id="40" idx="1"/>
              </p:cNvCxnSpPr>
              <p:nvPr/>
            </p:nvCxnSpPr>
            <p:spPr>
              <a:xfrm>
                <a:off x="9162031" y="2335693"/>
                <a:ext cx="2040391" cy="70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40" idx="3"/>
                <a:endCxn id="41" idx="6"/>
              </p:cNvCxnSpPr>
              <p:nvPr/>
            </p:nvCxnSpPr>
            <p:spPr>
              <a:xfrm flipH="1">
                <a:off x="9174387" y="3327641"/>
                <a:ext cx="2028034" cy="48224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8" idx="5"/>
                <a:endCxn id="41" idx="2"/>
              </p:cNvCxnSpPr>
              <p:nvPr/>
            </p:nvCxnSpPr>
            <p:spPr>
              <a:xfrm>
                <a:off x="6918769" y="3333135"/>
                <a:ext cx="1847846" cy="47674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7220587" y="2172292"/>
                <a:ext cx="142536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BA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435124" y="2068980"/>
                <a:ext cx="138269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BC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566257" y="3126605"/>
                <a:ext cx="147836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AD </a:t>
                </a:r>
                <a:r>
                  <a:rPr lang="en-US" altLang="zh-CN" sz="1600" dirty="0"/>
                  <a:t>= 0.8</a:t>
                </a:r>
                <a:endParaRPr lang="zh-CN" altLang="en-US" sz="1600" baseline="-25000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87182" y="3113277"/>
                <a:ext cx="144215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CD </a:t>
                </a:r>
                <a:r>
                  <a:rPr lang="en-US" altLang="zh-CN" sz="1600" dirty="0"/>
                  <a:t>= 0.9</a:t>
                </a:r>
                <a:endParaRPr lang="zh-CN" altLang="en-US" sz="1600" baseline="-250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591478" y="566442"/>
              <a:ext cx="4601272" cy="2154698"/>
              <a:chOff x="6056971" y="1678022"/>
              <a:chExt cx="6135029" cy="2872928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6056971" y="345977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0.8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88694" y="1678022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B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028385" y="339118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C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0.6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388694" y="4099545"/>
                <a:ext cx="131185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D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-0.3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= 0.9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0000" t="-24390" r="-1583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0.1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9524" t="-24390" r="-1587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0.7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9449" t="-27500" r="-14961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0.8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9449" t="-27500" r="-1574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矩形 58"/>
          <p:cNvSpPr/>
          <p:nvPr/>
        </p:nvSpPr>
        <p:spPr>
          <a:xfrm>
            <a:off x="379372" y="4202500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552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 Model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13150" y="3695479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880398"/>
            <a:chOff x="542963" y="1533101"/>
            <a:chExt cx="1694695" cy="880398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4115949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5043819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9463" y="3415562"/>
            <a:ext cx="5760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 of the notion of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Spread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463" y="2080341"/>
            <a:ext cx="1040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Spread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blipFill rotWithShape="0">
                <a:blip r:embed="rId7"/>
                <a:stretch>
                  <a:fillRect l="-2875" r="-3834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4756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8126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0097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9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" grpId="0"/>
      <p:bldP spid="45" grpId="0"/>
      <p:bldP spid="49" grpId="0"/>
      <p:bldP spid="21" grpId="0"/>
      <p:bldP spid="50" grpId="0" animBg="1"/>
      <p:bldP spid="50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898255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31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7775</TotalTime>
  <Words>1328</Words>
  <Application>Microsoft Office PowerPoint</Application>
  <PresentationFormat>全屏显示(4:3)</PresentationFormat>
  <Paragraphs>246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1997</cp:revision>
  <dcterms:created xsi:type="dcterms:W3CDTF">2016-08-04T01:53:59Z</dcterms:created>
  <dcterms:modified xsi:type="dcterms:W3CDTF">2016-11-12T11:15:40Z</dcterms:modified>
</cp:coreProperties>
</file>