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69" r:id="rId7"/>
    <p:sldId id="266" r:id="rId8"/>
    <p:sldId id="285" r:id="rId9"/>
    <p:sldId id="287" r:id="rId10"/>
    <p:sldId id="289" r:id="rId11"/>
    <p:sldId id="288" r:id="rId12"/>
    <p:sldId id="286" r:id="rId13"/>
    <p:sldId id="290" r:id="rId14"/>
    <p:sldId id="291" r:id="rId15"/>
    <p:sldId id="292" r:id="rId16"/>
    <p:sldId id="293" r:id="rId17"/>
    <p:sldId id="294" r:id="rId18"/>
    <p:sldId id="268" r:id="rId19"/>
    <p:sldId id="272" r:id="rId20"/>
    <p:sldId id="273" r:id="rId21"/>
    <p:sldId id="274" r:id="rId22"/>
    <p:sldId id="284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5" autoAdjust="0"/>
    <p:restoredTop sz="85610" autoAdjust="0"/>
  </p:normalViewPr>
  <p:slideViewPr>
    <p:cSldViewPr snapToGrid="0" showGuides="1">
      <p:cViewPr>
        <p:scale>
          <a:sx n="66" d="100"/>
          <a:sy n="66" d="100"/>
        </p:scale>
        <p:origin x="36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这个子图满足其中的任意一条边的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值都大于（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K-2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这里举一个例子比如子图｛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p1 p2 p3 q3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｝这个子图，是一个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4-Truss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最小边的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G1 G2</a:t>
            </a:r>
            <a:r>
              <a:rPr lang="en-US" altLang="zh-CN" baseline="0" dirty="0"/>
              <a:t> </a:t>
            </a:r>
            <a:r>
              <a:rPr lang="zh-CN" altLang="en-US" baseline="0" dirty="0"/>
              <a:t>满足 </a:t>
            </a:r>
            <a:r>
              <a:rPr lang="en-US" altLang="zh-CN" baseline="0" dirty="0"/>
              <a:t>4-truss </a:t>
            </a:r>
            <a:r>
              <a:rPr lang="zh-CN" altLang="en-US" baseline="0" dirty="0"/>
              <a:t>且包含查询结点集合 </a:t>
            </a:r>
            <a:r>
              <a:rPr lang="en-US" altLang="zh-CN" baseline="0" dirty="0"/>
              <a:t>Q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5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K-class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就是指 所指边最大的 </a:t>
            </a:r>
            <a:r>
              <a:rPr lang="en-US" altLang="zh-CN" baseline="0" dirty="0" smtClean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</a:t>
            </a:r>
            <a:r>
              <a:rPr lang="en-US" altLang="zh-CN" sz="3600" b="1" dirty="0">
                <a:solidFill>
                  <a:srgbClr val="FF0000"/>
                </a:solidFill>
              </a:rPr>
              <a:t>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2107" y="2695016"/>
            <a:ext cx="9844531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 hidden="1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4" y="987763"/>
            <a:ext cx="275771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>
            <a:stCxn id="55" idx="0"/>
            <a:endCxn id="54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0"/>
            <a:endCxn id="53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90"/>
          <p:cNvCxnSpPr>
            <a:stCxn id="55" idx="2"/>
            <a:endCxn id="53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2"/>
            <a:endCxn id="53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6" idx="2"/>
            <a:endCxn id="54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6" idx="3"/>
            <a:endCxn id="55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0"/>
            <a:endCxn id="57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6" idx="1"/>
            <a:endCxn id="53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4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55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2"/>
            <a:endCxn id="57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0" idx="1"/>
            <a:endCxn id="57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0"/>
            <a:endCxn id="59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8" idx="7"/>
            <a:endCxn id="60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1"/>
            <a:endCxn id="59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2"/>
            <a:endCxn id="60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3" idx="2"/>
            <a:endCxn id="62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0"/>
            <a:endCxn id="61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1" idx="2"/>
            <a:endCxn id="59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1" idx="3"/>
            <a:endCxn id="62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1"/>
            <a:endCxn id="59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4" idx="2"/>
            <a:endCxn id="56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4" idx="6"/>
            <a:endCxn id="63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133" name="直接连接符 132"/>
          <p:cNvCxnSpPr>
            <a:stCxn id="64" idx="1"/>
            <a:endCxn id="60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58" idx="0"/>
            <a:endCxn id="56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0" idx="2"/>
            <a:endCxn id="56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1657370" y="28489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1657370" y="13369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92" y="6339419"/>
                <a:ext cx="152599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00" t="-2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40586" y="2103925"/>
            <a:ext cx="6105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9" y="355685"/>
            <a:ext cx="195098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899" y="2374451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249871" y="1531031"/>
            <a:ext cx="485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</a:t>
            </a:r>
            <a:r>
              <a:rPr lang="en-US" altLang="zh-CN" dirty="0"/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an edge </a:t>
            </a:r>
            <a:r>
              <a:rPr lang="en-US" altLang="zh-CN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e</a:t>
            </a:r>
            <a:r>
              <a:rPr lang="en-US" altLang="zh-CN" sz="2400" dirty="0">
                <a:latin typeface="Cambria Math" panose="02040503050406030204" pitchFamily="18" charset="0"/>
              </a:rPr>
              <a:t>(u , v)  ∈</a:t>
            </a:r>
            <a:r>
              <a:rPr lang="en-US" altLang="zh-CN" sz="2400" i="1" dirty="0">
                <a:latin typeface="Cambria Math" panose="02040503050406030204" pitchFamily="18" charset="0"/>
              </a:rPr>
              <a:t> </a:t>
            </a:r>
            <a:r>
              <a:rPr lang="en-US" altLang="zh-CN" sz="2400" dirty="0"/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/>
          <p:cNvSpPr/>
          <p:nvPr/>
        </p:nvSpPr>
        <p:spPr>
          <a:xfrm>
            <a:off x="9801563" y="1660723"/>
            <a:ext cx="2301680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34362"/>
            <a:ext cx="26271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Conneceted K-Truss</a:t>
            </a:r>
          </a:p>
        </p:txBody>
      </p:sp>
      <p:sp>
        <p:nvSpPr>
          <p:cNvPr id="62" name="矩形 61"/>
          <p:cNvSpPr/>
          <p:nvPr/>
        </p:nvSpPr>
        <p:spPr>
          <a:xfrm>
            <a:off x="10380649" y="4500580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4 - 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Given a graph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an integer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k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a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E(H), sup</a:t>
                </a:r>
                <a:r>
                  <a:rPr lang="zh-CN" altLang="en-US" sz="20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(e)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(k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1" y="2206002"/>
                <a:ext cx="455152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339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35299" y="1329803"/>
            <a:ext cx="157286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Trussness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611" y="2301164"/>
            <a:ext cx="4718663" cy="959664"/>
            <a:chOff x="407540" y="2217378"/>
            <a:chExt cx="4718663" cy="95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1.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i="1" dirty="0" smtClean="0">
                            <a:solidFill>
                              <a:srgbClr val="FF0000"/>
                            </a:solidFill>
                          </a:rPr>
                          <m:t>subgraph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H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nor/>
                          </m:rPr>
                          <a:rPr lang="en-US" altLang="zh-CN" sz="2400" dirty="0" smtClean="0"/>
                          <m:t>G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2217378"/>
                  <a:ext cx="471866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34" r="-1034" b="-278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90" y="2689473"/>
                  <a:ext cx="4535729" cy="4875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493880" y="3822285"/>
            <a:ext cx="4313978" cy="925321"/>
            <a:chOff x="435299" y="3873766"/>
            <a:chExt cx="4313978" cy="925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2.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2928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7" r="-296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311518"/>
                  <a:ext cx="4198778" cy="487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93880" y="5168238"/>
            <a:ext cx="4369037" cy="898874"/>
            <a:chOff x="407540" y="5233264"/>
            <a:chExt cx="4369037" cy="898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400" b="0" i="0" dirty="0" smtClean="0"/>
                          <m:t>3.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The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of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sz="2400" dirty="0" smtClean="0"/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𝑣𝑒𝑟𝑡𝑒𝑥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0" y="5233264"/>
                  <a:ext cx="35278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4" r="-120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9" y="5644569"/>
                  <a:ext cx="4198778" cy="4875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3" y="3348284"/>
                <a:ext cx="21752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0" y="4747142"/>
                <a:ext cx="11875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241842" y="747237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62" name="椭圆 61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>
            <a:stCxn id="72" idx="0"/>
            <a:endCxn id="64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64" idx="0"/>
            <a:endCxn id="62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0"/>
          <p:cNvCxnSpPr>
            <a:stCxn id="72" idx="2"/>
            <a:endCxn id="62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9" idx="2"/>
            <a:endCxn id="62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  <a:endCxn id="64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6" idx="3"/>
            <a:endCxn id="72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0"/>
            <a:endCxn id="79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1"/>
            <a:endCxn id="62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64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endCxn id="72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6" idx="2"/>
            <a:endCxn id="76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2" idx="2"/>
            <a:endCxn id="79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86" idx="1"/>
            <a:endCxn id="79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2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80" idx="0"/>
            <a:endCxn id="76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80" idx="7"/>
            <a:endCxn id="86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9" idx="1"/>
            <a:endCxn id="82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9" idx="2"/>
            <a:endCxn id="86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2"/>
            <a:endCxn id="89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0" idx="0"/>
            <a:endCxn id="87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7" idx="2"/>
            <a:endCxn id="82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89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1"/>
            <a:endCxn id="82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1" idx="1"/>
            <a:endCxn id="86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1" idx="2"/>
            <a:endCxn id="76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1" idx="6"/>
            <a:endCxn id="90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557427" y="5562542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7106571" y="4822845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626961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90" name="椭圆 89"/>
          <p:cNvSpPr/>
          <p:nvPr/>
        </p:nvSpPr>
        <p:spPr>
          <a:xfrm>
            <a:off x="742133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42133" y="19467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42133" y="309648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2072232" y="19466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072663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057718" y="308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>
            <a:stCxn id="93" idx="0"/>
            <a:endCxn id="91" idx="4"/>
          </p:cNvCxnSpPr>
          <p:nvPr/>
        </p:nvCxnSpPr>
        <p:spPr>
          <a:xfrm flipV="1">
            <a:off x="858733" y="2179900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1" idx="0"/>
            <a:endCxn id="90" idx="4"/>
          </p:cNvCxnSpPr>
          <p:nvPr/>
        </p:nvCxnSpPr>
        <p:spPr>
          <a:xfrm flipV="1">
            <a:off x="858733" y="1064195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90"/>
          <p:cNvCxnSpPr>
            <a:stCxn id="93" idx="2"/>
            <a:endCxn id="90" idx="2"/>
          </p:cNvCxnSpPr>
          <p:nvPr/>
        </p:nvCxnSpPr>
        <p:spPr>
          <a:xfrm rot="10800000">
            <a:off x="742133" y="947595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6" idx="2"/>
            <a:endCxn id="90" idx="6"/>
          </p:cNvCxnSpPr>
          <p:nvPr/>
        </p:nvCxnSpPr>
        <p:spPr>
          <a:xfrm flipH="1">
            <a:off x="975333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4" idx="2"/>
            <a:endCxn id="91" idx="6"/>
          </p:cNvCxnSpPr>
          <p:nvPr/>
        </p:nvCxnSpPr>
        <p:spPr>
          <a:xfrm flipH="1">
            <a:off x="975333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4" idx="3"/>
            <a:endCxn id="93" idx="6"/>
          </p:cNvCxnSpPr>
          <p:nvPr/>
        </p:nvCxnSpPr>
        <p:spPr>
          <a:xfrm flipH="1">
            <a:off x="975333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4" idx="0"/>
            <a:endCxn id="96" idx="4"/>
          </p:cNvCxnSpPr>
          <p:nvPr/>
        </p:nvCxnSpPr>
        <p:spPr>
          <a:xfrm flipV="1">
            <a:off x="2188832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4" idx="1"/>
            <a:endCxn id="90" idx="5"/>
          </p:cNvCxnSpPr>
          <p:nvPr/>
        </p:nvCxnSpPr>
        <p:spPr>
          <a:xfrm flipH="1" flipV="1">
            <a:off x="941182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1" idx="7"/>
          </p:cNvCxnSpPr>
          <p:nvPr/>
        </p:nvCxnSpPr>
        <p:spPr>
          <a:xfrm flipH="1">
            <a:off x="941182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3" idx="7"/>
          </p:cNvCxnSpPr>
          <p:nvPr/>
        </p:nvCxnSpPr>
        <p:spPr>
          <a:xfrm flipH="1">
            <a:off x="941182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7" idx="0"/>
            <a:endCxn id="94" idx="4"/>
          </p:cNvCxnSpPr>
          <p:nvPr/>
        </p:nvCxnSpPr>
        <p:spPr>
          <a:xfrm flipV="1">
            <a:off x="2174318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7" idx="6"/>
            <a:endCxn id="115" idx="3"/>
          </p:cNvCxnSpPr>
          <p:nvPr/>
        </p:nvCxnSpPr>
        <p:spPr>
          <a:xfrm flipV="1">
            <a:off x="2290918" y="2179899"/>
            <a:ext cx="784285" cy="10173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3041052" y="198085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47942" y="42332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117" name="椭圆 116"/>
          <p:cNvSpPr/>
          <p:nvPr/>
        </p:nvSpPr>
        <p:spPr>
          <a:xfrm>
            <a:off x="4363114" y="83099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363114" y="19467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363114" y="309648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5693213" y="19466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693644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678699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25091" y="83099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025091" y="193393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910263" y="193393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015710" y="3080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/>
          <p:cNvCxnSpPr>
            <a:stCxn id="121" idx="2"/>
            <a:endCxn id="117" idx="6"/>
          </p:cNvCxnSpPr>
          <p:nvPr/>
        </p:nvCxnSpPr>
        <p:spPr>
          <a:xfrm flipH="1">
            <a:off x="4596314" y="94759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0" idx="2"/>
            <a:endCxn id="118" idx="6"/>
          </p:cNvCxnSpPr>
          <p:nvPr/>
        </p:nvCxnSpPr>
        <p:spPr>
          <a:xfrm flipH="1">
            <a:off x="4596314" y="206329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0" idx="3"/>
            <a:endCxn id="119" idx="6"/>
          </p:cNvCxnSpPr>
          <p:nvPr/>
        </p:nvCxnSpPr>
        <p:spPr>
          <a:xfrm flipH="1">
            <a:off x="4596314" y="214574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0" idx="0"/>
            <a:endCxn id="121" idx="4"/>
          </p:cNvCxnSpPr>
          <p:nvPr/>
        </p:nvCxnSpPr>
        <p:spPr>
          <a:xfrm flipV="1">
            <a:off x="5809813" y="106419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0" idx="1"/>
            <a:endCxn id="117" idx="5"/>
          </p:cNvCxnSpPr>
          <p:nvPr/>
        </p:nvCxnSpPr>
        <p:spPr>
          <a:xfrm flipH="1" flipV="1">
            <a:off x="4562163" y="103004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18" idx="7"/>
          </p:cNvCxnSpPr>
          <p:nvPr/>
        </p:nvCxnSpPr>
        <p:spPr>
          <a:xfrm flipH="1">
            <a:off x="4562163" y="101776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19" idx="7"/>
          </p:cNvCxnSpPr>
          <p:nvPr/>
        </p:nvCxnSpPr>
        <p:spPr>
          <a:xfrm flipH="1">
            <a:off x="4562163" y="108046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2"/>
            <a:endCxn id="120" idx="6"/>
          </p:cNvCxnSpPr>
          <p:nvPr/>
        </p:nvCxnSpPr>
        <p:spPr>
          <a:xfrm flipH="1">
            <a:off x="5926413" y="205053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3" idx="2"/>
            <a:endCxn id="121" idx="6"/>
          </p:cNvCxnSpPr>
          <p:nvPr/>
        </p:nvCxnSpPr>
        <p:spPr>
          <a:xfrm flipH="1">
            <a:off x="5926844" y="94759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4" idx="1"/>
            <a:endCxn id="121" idx="5"/>
          </p:cNvCxnSpPr>
          <p:nvPr/>
        </p:nvCxnSpPr>
        <p:spPr>
          <a:xfrm flipH="1" flipV="1">
            <a:off x="5892693" y="103004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4" idx="0"/>
            <a:endCxn id="123" idx="4"/>
          </p:cNvCxnSpPr>
          <p:nvPr/>
        </p:nvCxnSpPr>
        <p:spPr>
          <a:xfrm flipV="1">
            <a:off x="7141691" y="106419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0"/>
            <a:endCxn id="120" idx="4"/>
          </p:cNvCxnSpPr>
          <p:nvPr/>
        </p:nvCxnSpPr>
        <p:spPr>
          <a:xfrm flipV="1">
            <a:off x="5795299" y="2179899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2" idx="7"/>
            <a:endCxn id="124" idx="3"/>
          </p:cNvCxnSpPr>
          <p:nvPr/>
        </p:nvCxnSpPr>
        <p:spPr>
          <a:xfrm flipV="1">
            <a:off x="5877748" y="2132984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25" idx="1"/>
            <a:endCxn id="123" idx="5"/>
          </p:cNvCxnSpPr>
          <p:nvPr/>
        </p:nvCxnSpPr>
        <p:spPr>
          <a:xfrm flipH="1" flipV="1">
            <a:off x="7224140" y="103004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6" idx="0"/>
            <a:endCxn id="124" idx="4"/>
          </p:cNvCxnSpPr>
          <p:nvPr/>
        </p:nvCxnSpPr>
        <p:spPr>
          <a:xfrm flipV="1">
            <a:off x="7132310" y="2167135"/>
            <a:ext cx="9381" cy="91348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6" idx="2"/>
            <a:endCxn id="120" idx="5"/>
          </p:cNvCxnSpPr>
          <p:nvPr/>
        </p:nvCxnSpPr>
        <p:spPr>
          <a:xfrm flipH="1" flipV="1">
            <a:off x="5892262" y="2145748"/>
            <a:ext cx="1123448" cy="105146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7910263" y="82853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910263" y="3092023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5" name="直接连接符 154"/>
          <p:cNvCxnSpPr>
            <a:stCxn id="152" idx="2"/>
            <a:endCxn id="123" idx="6"/>
          </p:cNvCxnSpPr>
          <p:nvPr/>
        </p:nvCxnSpPr>
        <p:spPr>
          <a:xfrm flipH="1">
            <a:off x="7258291" y="945133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1"/>
            <a:endCxn id="124" idx="5"/>
          </p:cNvCxnSpPr>
          <p:nvPr/>
        </p:nvCxnSpPr>
        <p:spPr>
          <a:xfrm flipH="1" flipV="1">
            <a:off x="7224140" y="2132984"/>
            <a:ext cx="720274" cy="99319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3" idx="0"/>
            <a:endCxn id="123" idx="5"/>
          </p:cNvCxnSpPr>
          <p:nvPr/>
        </p:nvCxnSpPr>
        <p:spPr>
          <a:xfrm flipH="1" flipV="1">
            <a:off x="7224140" y="1030044"/>
            <a:ext cx="802723" cy="206197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9171618" y="183992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1060537" y="753253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10056790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11060537" y="18399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11064280" y="2938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8" name="直接连接符 167"/>
          <p:cNvCxnSpPr>
            <a:stCxn id="164" idx="0"/>
            <a:endCxn id="189" idx="4"/>
          </p:cNvCxnSpPr>
          <p:nvPr/>
        </p:nvCxnSpPr>
        <p:spPr>
          <a:xfrm flipV="1">
            <a:off x="10173390" y="978701"/>
            <a:ext cx="5069" cy="86122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4" idx="2"/>
            <a:endCxn id="162" idx="6"/>
          </p:cNvCxnSpPr>
          <p:nvPr/>
        </p:nvCxnSpPr>
        <p:spPr>
          <a:xfrm flipH="1">
            <a:off x="9404818" y="1956528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65" idx="2"/>
            <a:endCxn id="164" idx="6"/>
          </p:cNvCxnSpPr>
          <p:nvPr/>
        </p:nvCxnSpPr>
        <p:spPr>
          <a:xfrm flipH="1">
            <a:off x="10289990" y="1956528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5" idx="0"/>
            <a:endCxn id="163" idx="4"/>
          </p:cNvCxnSpPr>
          <p:nvPr/>
        </p:nvCxnSpPr>
        <p:spPr>
          <a:xfrm flipV="1">
            <a:off x="11177137" y="986453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3" idx="2"/>
            <a:endCxn id="189" idx="6"/>
          </p:cNvCxnSpPr>
          <p:nvPr/>
        </p:nvCxnSpPr>
        <p:spPr>
          <a:xfrm flipH="1" flipV="1">
            <a:off x="10295059" y="862101"/>
            <a:ext cx="76547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3" idx="3"/>
            <a:endCxn id="164" idx="7"/>
          </p:cNvCxnSpPr>
          <p:nvPr/>
        </p:nvCxnSpPr>
        <p:spPr>
          <a:xfrm flipH="1">
            <a:off x="10255839" y="952302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5" idx="1"/>
            <a:endCxn id="189" idx="5"/>
          </p:cNvCxnSpPr>
          <p:nvPr/>
        </p:nvCxnSpPr>
        <p:spPr>
          <a:xfrm flipH="1" flipV="1">
            <a:off x="10260908" y="944550"/>
            <a:ext cx="833780" cy="92952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6" idx="1"/>
            <a:endCxn id="162" idx="5"/>
          </p:cNvCxnSpPr>
          <p:nvPr/>
        </p:nvCxnSpPr>
        <p:spPr>
          <a:xfrm flipH="1" flipV="1">
            <a:off x="9370667" y="2038977"/>
            <a:ext cx="1727764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6" idx="0"/>
            <a:endCxn id="165" idx="4"/>
          </p:cNvCxnSpPr>
          <p:nvPr/>
        </p:nvCxnSpPr>
        <p:spPr>
          <a:xfrm flipH="1" flipV="1">
            <a:off x="11177137" y="2073128"/>
            <a:ext cx="3743" cy="86548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10056790" y="293861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166" idx="2"/>
            <a:endCxn id="182" idx="6"/>
          </p:cNvCxnSpPr>
          <p:nvPr/>
        </p:nvCxnSpPr>
        <p:spPr>
          <a:xfrm flipH="1">
            <a:off x="10289990" y="3055215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10061859" y="7455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4" name="椭圆 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6" idx="0"/>
            <a:endCxn id="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0"/>
            <a:endCxn id="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0"/>
          <p:cNvCxnSpPr>
            <a:stCxn id="6" idx="2"/>
            <a:endCxn id="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3"/>
            <a:endCxn id="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0"/>
            <a:endCxn id="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1"/>
            <a:endCxn id="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2"/>
            <a:endCxn id="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2"/>
            <a:endCxn id="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1"/>
            <a:endCxn id="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0"/>
            <a:endCxn id="1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0"/>
            <a:endCxn id="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7"/>
            <a:endCxn id="1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1"/>
            <a:endCxn id="1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2"/>
            <a:endCxn id="1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  <a:endCxn id="1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2"/>
            <a:endCxn id="1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3"/>
            <a:endCxn id="1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1"/>
            <a:endCxn id="1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5" idx="6"/>
            <a:endCxn id="14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41842" y="7632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6039268" y="21414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241842" y="35336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571941" y="35497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736936" y="19469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7736936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8902902" y="7656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093400" y="19362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739600" y="35144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823689" y="24251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1118651" y="22388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1068403" y="7955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8483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</a:t>
            </a:r>
            <a:r>
              <a:rPr lang="zh-CN" altLang="en-US" sz="2000" b="1" dirty="0" smtClean="0"/>
              <a:t>using a </a:t>
            </a:r>
            <a:r>
              <a:rPr lang="zh-CN" alt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909</Words>
  <Application>Microsoft Office PowerPoint</Application>
  <PresentationFormat>宽屏</PresentationFormat>
  <Paragraphs>441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1093</cp:revision>
  <dcterms:created xsi:type="dcterms:W3CDTF">2016-11-19T09:18:31Z</dcterms:created>
  <dcterms:modified xsi:type="dcterms:W3CDTF">2016-12-03T03:48:21Z</dcterms:modified>
</cp:coreProperties>
</file>