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9" r:id="rId7"/>
    <p:sldId id="266" r:id="rId8"/>
    <p:sldId id="285" r:id="rId9"/>
    <p:sldId id="287" r:id="rId10"/>
    <p:sldId id="289" r:id="rId11"/>
    <p:sldId id="288" r:id="rId12"/>
    <p:sldId id="286" r:id="rId13"/>
    <p:sldId id="290" r:id="rId14"/>
    <p:sldId id="291" r:id="rId15"/>
    <p:sldId id="268" r:id="rId16"/>
    <p:sldId id="272" r:id="rId17"/>
    <p:sldId id="273" r:id="rId18"/>
    <p:sldId id="274" r:id="rId19"/>
    <p:sldId id="284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5" autoAdjust="0"/>
    <p:restoredTop sz="85610" autoAdjust="0"/>
  </p:normalViewPr>
  <p:slideViewPr>
    <p:cSldViewPr snapToGrid="0" showGuides="1">
      <p:cViewPr>
        <p:scale>
          <a:sx n="75" d="100"/>
          <a:sy n="75" d="100"/>
        </p:scale>
        <p:origin x="59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 G1 G2</a:t>
            </a:r>
            <a:r>
              <a:rPr lang="en-US" altLang="zh-CN" baseline="0" dirty="0"/>
              <a:t> </a:t>
            </a:r>
            <a:r>
              <a:rPr lang="zh-CN" altLang="en-US" baseline="0" dirty="0"/>
              <a:t>满足 </a:t>
            </a:r>
            <a:r>
              <a:rPr lang="en-US" altLang="zh-CN" baseline="0" dirty="0"/>
              <a:t>4-truss </a:t>
            </a:r>
            <a:r>
              <a:rPr lang="zh-CN" altLang="en-US" baseline="0" dirty="0"/>
              <a:t>且包含查询结点集合 </a:t>
            </a:r>
            <a:r>
              <a:rPr lang="en-US" altLang="zh-CN" baseline="0" dirty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3600" b="1" dirty="0">
                <a:solidFill>
                  <a:srgbClr val="FF0000"/>
                </a:solidFill>
              </a:rPr>
              <a:t>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2107" y="2695016"/>
            <a:ext cx="9844531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628486"/>
                  </p:ext>
                </p:extLst>
              </p:nvPr>
            </p:nvGraphicFramePr>
            <p:xfrm>
              <a:off x="6830714" y="4890836"/>
              <a:ext cx="4791138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8523"/>
                    <a:gridCol w="798523"/>
                    <a:gridCol w="798523"/>
                    <a:gridCol w="798523"/>
                    <a:gridCol w="798523"/>
                    <a:gridCol w="79852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........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628486"/>
                  </p:ext>
                </p:extLst>
              </p:nvPr>
            </p:nvGraphicFramePr>
            <p:xfrm>
              <a:off x="6830714" y="4890836"/>
              <a:ext cx="4791138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8523"/>
                    <a:gridCol w="798523"/>
                    <a:gridCol w="798523"/>
                    <a:gridCol w="798523"/>
                    <a:gridCol w="798523"/>
                    <a:gridCol w="79852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63" t="-8065" r="-50229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763" t="-8065" r="-40229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9242" t="-8065" r="-29924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........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1527" t="-8065" r="-10152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1527" t="-8065" r="-1527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6293698" y="4884557"/>
            <a:ext cx="43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/>
          <p:cNvSpPr txBox="1"/>
          <p:nvPr/>
        </p:nvSpPr>
        <p:spPr>
          <a:xfrm>
            <a:off x="1526686" y="41122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/>
              <p:cNvSpPr txBox="1"/>
              <p:nvPr/>
            </p:nvSpPr>
            <p:spPr>
              <a:xfrm>
                <a:off x="616598" y="2178768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8" y="2178768"/>
                <a:ext cx="14586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347" t="-1961" r="-585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3969020" y="1399806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5" name="下箭头 194"/>
          <p:cNvSpPr/>
          <p:nvPr/>
        </p:nvSpPr>
        <p:spPr>
          <a:xfrm>
            <a:off x="7117737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437270" y="2161344"/>
            <a:ext cx="964294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k-class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2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/>
              <p:cNvSpPr txBox="1"/>
              <p:nvPr/>
            </p:nvSpPr>
            <p:spPr>
              <a:xfrm>
                <a:off x="3102097" y="3693688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97" y="3693688"/>
                <a:ext cx="129965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6573" r="-3756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矩形 141"/>
              <p:cNvSpPr/>
              <p:nvPr/>
            </p:nvSpPr>
            <p:spPr>
              <a:xfrm>
                <a:off x="843651" y="3647522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2" name="矩形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1" y="3647522"/>
                <a:ext cx="147405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/>
            </p:nvSpPr>
            <p:spPr>
              <a:xfrm>
                <a:off x="2553510" y="3719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510" y="3719239"/>
                <a:ext cx="2260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622" r="-1891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矩形 143"/>
              <p:cNvSpPr/>
              <p:nvPr/>
            </p:nvSpPr>
            <p:spPr>
              <a:xfrm>
                <a:off x="843651" y="4316763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1" y="4316763"/>
                <a:ext cx="1950727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矩形 144"/>
              <p:cNvSpPr/>
              <p:nvPr/>
            </p:nvSpPr>
            <p:spPr>
              <a:xfrm>
                <a:off x="843651" y="4865448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1" y="4865448"/>
                <a:ext cx="3181127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 145"/>
          <p:cNvSpPr/>
          <p:nvPr/>
        </p:nvSpPr>
        <p:spPr>
          <a:xfrm>
            <a:off x="4361318" y="4865448"/>
            <a:ext cx="1288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z="2000" dirty="0" smtClean="0">
                <a:latin typeface="Cambria Math" panose="02040503050406030204" pitchFamily="18" charset="0"/>
              </a:rPr>
              <a:t>Efficiently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666444" y="4882603"/>
            <a:ext cx="3790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z="2000" dirty="0" smtClean="0">
                <a:latin typeface="Cambria Math" panose="02040503050406030204" pitchFamily="18" charset="0"/>
              </a:rPr>
              <a:t>each edge in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A</a:t>
            </a:r>
            <a:r>
              <a:rPr lang="en-US" altLang="zh-CN" sz="2000" dirty="0" smtClean="0">
                <a:latin typeface="Cambria Math" panose="02040503050406030204" pitchFamily="18" charset="0"/>
              </a:rPr>
              <a:t> store in Hashtable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矩形 147"/>
              <p:cNvSpPr/>
              <p:nvPr/>
            </p:nvSpPr>
            <p:spPr>
              <a:xfrm>
                <a:off x="843651" y="5580856"/>
                <a:ext cx="16857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/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矩形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1" y="5580856"/>
                <a:ext cx="168571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矩形 148"/>
              <p:cNvSpPr/>
              <p:nvPr/>
            </p:nvSpPr>
            <p:spPr>
              <a:xfrm>
                <a:off x="2602880" y="5799149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9" name="矩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80" y="5799149"/>
                <a:ext cx="330340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矩形 149"/>
              <p:cNvSpPr/>
              <p:nvPr/>
            </p:nvSpPr>
            <p:spPr>
              <a:xfrm>
                <a:off x="2602880" y="6276359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0" name="矩形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80" y="6276359"/>
                <a:ext cx="3303405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/>
          <p:cNvSpPr/>
          <p:nvPr/>
        </p:nvSpPr>
        <p:spPr>
          <a:xfrm>
            <a:off x="6060862" y="6286793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z="2000" dirty="0" smtClean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899" y="2374451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/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an edge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/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</a:p>
        </p:txBody>
      </p:sp>
      <p:sp>
        <p:nvSpPr>
          <p:cNvPr id="62" name="矩形 61"/>
          <p:cNvSpPr/>
          <p:nvPr/>
        </p:nvSpPr>
        <p:spPr>
          <a:xfrm>
            <a:off x="10380649" y="4500580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4 - 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an integer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a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(k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41842" y="747237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62" name="椭圆 61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72" idx="0"/>
            <a:endCxn id="64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0"/>
            <a:endCxn id="62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0"/>
          <p:cNvCxnSpPr>
            <a:stCxn id="72" idx="2"/>
            <a:endCxn id="62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9" idx="2"/>
            <a:endCxn id="62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6" idx="2"/>
            <a:endCxn id="64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6" idx="3"/>
            <a:endCxn id="72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6" idx="0"/>
            <a:endCxn id="79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6" idx="1"/>
            <a:endCxn id="62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64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endCxn id="72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6" idx="2"/>
            <a:endCxn id="76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2" idx="2"/>
            <a:endCxn id="79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6" idx="1"/>
            <a:endCxn id="79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0"/>
            <a:endCxn id="82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0" idx="0"/>
            <a:endCxn id="76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0" idx="7"/>
            <a:endCxn id="86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9" idx="1"/>
            <a:endCxn id="82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9" idx="2"/>
            <a:endCxn id="86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2"/>
            <a:endCxn id="89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0" idx="0"/>
            <a:endCxn id="87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7" idx="2"/>
            <a:endCxn id="82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89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0" idx="1"/>
            <a:endCxn id="82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1" idx="1"/>
            <a:endCxn id="86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1" idx="2"/>
            <a:endCxn id="76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1" idx="6"/>
            <a:endCxn id="90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557427" y="5562542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106571" y="4822845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626961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90" name="椭圆 89"/>
          <p:cNvSpPr/>
          <p:nvPr/>
        </p:nvSpPr>
        <p:spPr>
          <a:xfrm>
            <a:off x="742133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42133" y="19467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42133" y="309648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072232" y="19466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2072663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057718" y="308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>
            <a:stCxn id="93" idx="0"/>
            <a:endCxn id="91" idx="4"/>
          </p:cNvCxnSpPr>
          <p:nvPr/>
        </p:nvCxnSpPr>
        <p:spPr>
          <a:xfrm flipV="1">
            <a:off x="858733" y="2179900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1" idx="0"/>
            <a:endCxn id="90" idx="4"/>
          </p:cNvCxnSpPr>
          <p:nvPr/>
        </p:nvCxnSpPr>
        <p:spPr>
          <a:xfrm flipV="1">
            <a:off x="858733" y="1064195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90"/>
          <p:cNvCxnSpPr>
            <a:stCxn id="93" idx="2"/>
            <a:endCxn id="90" idx="2"/>
          </p:cNvCxnSpPr>
          <p:nvPr/>
        </p:nvCxnSpPr>
        <p:spPr>
          <a:xfrm rot="10800000">
            <a:off x="742133" y="947595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6" idx="2"/>
            <a:endCxn id="90" idx="6"/>
          </p:cNvCxnSpPr>
          <p:nvPr/>
        </p:nvCxnSpPr>
        <p:spPr>
          <a:xfrm flipH="1">
            <a:off x="975333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4" idx="2"/>
            <a:endCxn id="91" idx="6"/>
          </p:cNvCxnSpPr>
          <p:nvPr/>
        </p:nvCxnSpPr>
        <p:spPr>
          <a:xfrm flipH="1">
            <a:off x="975333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4" idx="3"/>
            <a:endCxn id="93" idx="6"/>
          </p:cNvCxnSpPr>
          <p:nvPr/>
        </p:nvCxnSpPr>
        <p:spPr>
          <a:xfrm flipH="1">
            <a:off x="975333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4" idx="0"/>
            <a:endCxn id="96" idx="4"/>
          </p:cNvCxnSpPr>
          <p:nvPr/>
        </p:nvCxnSpPr>
        <p:spPr>
          <a:xfrm flipV="1">
            <a:off x="2188832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4" idx="1"/>
            <a:endCxn id="90" idx="5"/>
          </p:cNvCxnSpPr>
          <p:nvPr/>
        </p:nvCxnSpPr>
        <p:spPr>
          <a:xfrm flipH="1" flipV="1">
            <a:off x="941182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1" idx="7"/>
          </p:cNvCxnSpPr>
          <p:nvPr/>
        </p:nvCxnSpPr>
        <p:spPr>
          <a:xfrm flipH="1">
            <a:off x="941182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93" idx="7"/>
          </p:cNvCxnSpPr>
          <p:nvPr/>
        </p:nvCxnSpPr>
        <p:spPr>
          <a:xfrm flipH="1">
            <a:off x="941182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7" idx="0"/>
            <a:endCxn id="94" idx="4"/>
          </p:cNvCxnSpPr>
          <p:nvPr/>
        </p:nvCxnSpPr>
        <p:spPr>
          <a:xfrm flipV="1">
            <a:off x="2174318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7" idx="6"/>
            <a:endCxn id="115" idx="3"/>
          </p:cNvCxnSpPr>
          <p:nvPr/>
        </p:nvCxnSpPr>
        <p:spPr>
          <a:xfrm flipV="1">
            <a:off x="2290918" y="2179899"/>
            <a:ext cx="784285" cy="10173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3041052" y="198085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47942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17" name="椭圆 116"/>
          <p:cNvSpPr/>
          <p:nvPr/>
        </p:nvSpPr>
        <p:spPr>
          <a:xfrm>
            <a:off x="4363114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363114" y="19467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363114" y="309648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93213" y="19466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693644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678699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025091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025091" y="193393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910263" y="193393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15710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/>
          <p:cNvCxnSpPr>
            <a:stCxn id="121" idx="2"/>
            <a:endCxn id="117" idx="6"/>
          </p:cNvCxnSpPr>
          <p:nvPr/>
        </p:nvCxnSpPr>
        <p:spPr>
          <a:xfrm flipH="1">
            <a:off x="4596314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0" idx="2"/>
            <a:endCxn id="118" idx="6"/>
          </p:cNvCxnSpPr>
          <p:nvPr/>
        </p:nvCxnSpPr>
        <p:spPr>
          <a:xfrm flipH="1">
            <a:off x="4596314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0" idx="3"/>
            <a:endCxn id="119" idx="6"/>
          </p:cNvCxnSpPr>
          <p:nvPr/>
        </p:nvCxnSpPr>
        <p:spPr>
          <a:xfrm flipH="1">
            <a:off x="4596314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0" idx="0"/>
            <a:endCxn id="121" idx="4"/>
          </p:cNvCxnSpPr>
          <p:nvPr/>
        </p:nvCxnSpPr>
        <p:spPr>
          <a:xfrm flipV="1">
            <a:off x="5809813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0" idx="1"/>
            <a:endCxn id="117" idx="5"/>
          </p:cNvCxnSpPr>
          <p:nvPr/>
        </p:nvCxnSpPr>
        <p:spPr>
          <a:xfrm flipH="1" flipV="1">
            <a:off x="4562163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18" idx="7"/>
          </p:cNvCxnSpPr>
          <p:nvPr/>
        </p:nvCxnSpPr>
        <p:spPr>
          <a:xfrm flipH="1">
            <a:off x="4562163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19" idx="7"/>
          </p:cNvCxnSpPr>
          <p:nvPr/>
        </p:nvCxnSpPr>
        <p:spPr>
          <a:xfrm flipH="1">
            <a:off x="4562163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2"/>
            <a:endCxn id="120" idx="6"/>
          </p:cNvCxnSpPr>
          <p:nvPr/>
        </p:nvCxnSpPr>
        <p:spPr>
          <a:xfrm flipH="1">
            <a:off x="5926413" y="205053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3" idx="2"/>
            <a:endCxn id="121" idx="6"/>
          </p:cNvCxnSpPr>
          <p:nvPr/>
        </p:nvCxnSpPr>
        <p:spPr>
          <a:xfrm flipH="1">
            <a:off x="5926844" y="94759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4" idx="1"/>
            <a:endCxn id="121" idx="5"/>
          </p:cNvCxnSpPr>
          <p:nvPr/>
        </p:nvCxnSpPr>
        <p:spPr>
          <a:xfrm flipH="1" flipV="1">
            <a:off x="5892693" y="103004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4" idx="0"/>
            <a:endCxn id="123" idx="4"/>
          </p:cNvCxnSpPr>
          <p:nvPr/>
        </p:nvCxnSpPr>
        <p:spPr>
          <a:xfrm flipV="1">
            <a:off x="7141691" y="106419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0"/>
            <a:endCxn id="120" idx="4"/>
          </p:cNvCxnSpPr>
          <p:nvPr/>
        </p:nvCxnSpPr>
        <p:spPr>
          <a:xfrm flipV="1">
            <a:off x="5795299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2" idx="7"/>
            <a:endCxn id="124" idx="3"/>
          </p:cNvCxnSpPr>
          <p:nvPr/>
        </p:nvCxnSpPr>
        <p:spPr>
          <a:xfrm flipV="1">
            <a:off x="5877748" y="2132984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25" idx="1"/>
            <a:endCxn id="123" idx="5"/>
          </p:cNvCxnSpPr>
          <p:nvPr/>
        </p:nvCxnSpPr>
        <p:spPr>
          <a:xfrm flipH="1" flipV="1">
            <a:off x="7224140" y="103004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6" idx="0"/>
            <a:endCxn id="124" idx="4"/>
          </p:cNvCxnSpPr>
          <p:nvPr/>
        </p:nvCxnSpPr>
        <p:spPr>
          <a:xfrm flipV="1">
            <a:off x="7132310" y="2167135"/>
            <a:ext cx="9381" cy="9134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6" idx="2"/>
            <a:endCxn id="120" idx="5"/>
          </p:cNvCxnSpPr>
          <p:nvPr/>
        </p:nvCxnSpPr>
        <p:spPr>
          <a:xfrm flipH="1" flipV="1">
            <a:off x="5892262" y="2145748"/>
            <a:ext cx="1123448" cy="105146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7910263" y="82853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910263" y="309202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55" name="直接连接符 154"/>
          <p:cNvCxnSpPr>
            <a:stCxn id="152" idx="2"/>
            <a:endCxn id="123" idx="6"/>
          </p:cNvCxnSpPr>
          <p:nvPr/>
        </p:nvCxnSpPr>
        <p:spPr>
          <a:xfrm flipH="1">
            <a:off x="7258291" y="945133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1"/>
            <a:endCxn id="124" idx="5"/>
          </p:cNvCxnSpPr>
          <p:nvPr/>
        </p:nvCxnSpPr>
        <p:spPr>
          <a:xfrm flipH="1" flipV="1">
            <a:off x="7224140" y="2132984"/>
            <a:ext cx="720274" cy="99319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3" idx="0"/>
            <a:endCxn id="123" idx="5"/>
          </p:cNvCxnSpPr>
          <p:nvPr/>
        </p:nvCxnSpPr>
        <p:spPr>
          <a:xfrm flipH="1" flipV="1">
            <a:off x="7224140" y="1030044"/>
            <a:ext cx="802723" cy="206197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9171618" y="183992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11060537" y="753253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10056790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11060537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1064280" y="2938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8" name="直接连接符 167"/>
          <p:cNvCxnSpPr>
            <a:stCxn id="164" idx="0"/>
            <a:endCxn id="189" idx="4"/>
          </p:cNvCxnSpPr>
          <p:nvPr/>
        </p:nvCxnSpPr>
        <p:spPr>
          <a:xfrm flipV="1">
            <a:off x="10173390" y="978701"/>
            <a:ext cx="5069" cy="86122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4" idx="2"/>
            <a:endCxn id="162" idx="6"/>
          </p:cNvCxnSpPr>
          <p:nvPr/>
        </p:nvCxnSpPr>
        <p:spPr>
          <a:xfrm flipH="1">
            <a:off x="9404818" y="1956528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65" idx="2"/>
            <a:endCxn id="164" idx="6"/>
          </p:cNvCxnSpPr>
          <p:nvPr/>
        </p:nvCxnSpPr>
        <p:spPr>
          <a:xfrm flipH="1">
            <a:off x="10289990" y="1956528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5" idx="0"/>
            <a:endCxn id="163" idx="4"/>
          </p:cNvCxnSpPr>
          <p:nvPr/>
        </p:nvCxnSpPr>
        <p:spPr>
          <a:xfrm flipV="1">
            <a:off x="11177137" y="986453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3" idx="2"/>
            <a:endCxn id="189" idx="6"/>
          </p:cNvCxnSpPr>
          <p:nvPr/>
        </p:nvCxnSpPr>
        <p:spPr>
          <a:xfrm flipH="1" flipV="1">
            <a:off x="10295059" y="862101"/>
            <a:ext cx="76547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3"/>
            <a:endCxn id="164" idx="7"/>
          </p:cNvCxnSpPr>
          <p:nvPr/>
        </p:nvCxnSpPr>
        <p:spPr>
          <a:xfrm flipH="1">
            <a:off x="10255839" y="952302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5" idx="1"/>
            <a:endCxn id="189" idx="5"/>
          </p:cNvCxnSpPr>
          <p:nvPr/>
        </p:nvCxnSpPr>
        <p:spPr>
          <a:xfrm flipH="1" flipV="1">
            <a:off x="10260908" y="944550"/>
            <a:ext cx="833780" cy="92952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6" idx="1"/>
            <a:endCxn id="162" idx="5"/>
          </p:cNvCxnSpPr>
          <p:nvPr/>
        </p:nvCxnSpPr>
        <p:spPr>
          <a:xfrm flipH="1" flipV="1">
            <a:off x="9370667" y="2038977"/>
            <a:ext cx="1727764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6" idx="0"/>
            <a:endCxn id="165" idx="4"/>
          </p:cNvCxnSpPr>
          <p:nvPr/>
        </p:nvCxnSpPr>
        <p:spPr>
          <a:xfrm flipH="1" flipV="1">
            <a:off x="11177137" y="2073128"/>
            <a:ext cx="3743" cy="8654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0056790" y="2938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166" idx="2"/>
            <a:endCxn id="182" idx="6"/>
          </p:cNvCxnSpPr>
          <p:nvPr/>
        </p:nvCxnSpPr>
        <p:spPr>
          <a:xfrm flipH="1">
            <a:off x="10289990" y="3055215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10061859" y="7455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4" name="椭圆 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6" idx="0"/>
            <a:endCxn id="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0"/>
          <p:cNvCxnSpPr>
            <a:stCxn id="6" idx="2"/>
            <a:endCxn id="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  <a:endCxn id="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2"/>
            <a:endCxn id="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1"/>
            <a:endCxn id="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  <a:endCxn id="1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7"/>
            <a:endCxn id="1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1"/>
            <a:endCxn id="1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2"/>
            <a:endCxn id="1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1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3"/>
            <a:endCxn id="1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1"/>
            <a:endCxn id="1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6"/>
            <a:endCxn id="14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41842" y="7632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039268" y="21414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241842" y="35336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7571941" y="35497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736936" y="19469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7736936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8902902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093400" y="19362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9739600" y="35144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823689" y="24251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1118651" y="22388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1068403" y="7955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</a:t>
            </a:r>
            <a:r>
              <a:rPr lang="zh-CN" altLang="en-US" sz="2000" b="1" dirty="0" smtClean="0"/>
              <a:t>using a </a:t>
            </a:r>
            <a:r>
              <a:rPr lang="zh-CN" altLang="en-US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755</Words>
  <Application>Microsoft Office PowerPoint</Application>
  <PresentationFormat>宽屏</PresentationFormat>
  <Paragraphs>331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1016</cp:revision>
  <dcterms:created xsi:type="dcterms:W3CDTF">2016-11-19T09:18:31Z</dcterms:created>
  <dcterms:modified xsi:type="dcterms:W3CDTF">2016-12-02T14:39:15Z</dcterms:modified>
</cp:coreProperties>
</file>