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3" r:id="rId6"/>
    <p:sldId id="269" r:id="rId7"/>
    <p:sldId id="285" r:id="rId8"/>
    <p:sldId id="287" r:id="rId9"/>
    <p:sldId id="289" r:id="rId10"/>
    <p:sldId id="288" r:id="rId11"/>
    <p:sldId id="286" r:id="rId12"/>
    <p:sldId id="290" r:id="rId13"/>
    <p:sldId id="291" r:id="rId14"/>
    <p:sldId id="292" r:id="rId15"/>
    <p:sldId id="293" r:id="rId16"/>
    <p:sldId id="266" r:id="rId17"/>
    <p:sldId id="296" r:id="rId18"/>
    <p:sldId id="297" r:id="rId19"/>
    <p:sldId id="298" r:id="rId20"/>
    <p:sldId id="295" r:id="rId21"/>
    <p:sldId id="294" r:id="rId22"/>
    <p:sldId id="268" r:id="rId23"/>
    <p:sldId id="272" r:id="rId24"/>
    <p:sldId id="273" r:id="rId25"/>
    <p:sldId id="274" r:id="rId26"/>
    <p:sldId id="284" r:id="rId27"/>
    <p:sldId id="26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A263C"/>
    <a:srgbClr val="DE9090"/>
    <a:srgbClr val="2B9B9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2" autoAdjust="0"/>
    <p:restoredTop sz="85610" autoAdjust="0"/>
  </p:normalViewPr>
  <p:slideViewPr>
    <p:cSldViewPr snapToGrid="0" showGuides="1">
      <p:cViewPr>
        <p:scale>
          <a:sx n="66" d="100"/>
          <a:sy n="66" d="100"/>
        </p:scale>
        <p:origin x="7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香港中文大学</a:t>
            </a:r>
            <a:endParaRPr lang="en-US" altLang="zh-CN" dirty="0"/>
          </a:p>
          <a:p>
            <a:r>
              <a:rPr lang="zh-CN" altLang="en-US" dirty="0"/>
              <a:t>新加坡南洋理工大学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是作者提出的在内存中的改进方法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是之前常用的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分解方法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前两行为运行时间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第三行为加速比，作者的方法比之前的方法快了多少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第四行第五行是两种方法的占用内存的对比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4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第一个是作者方法 自底向上</a:t>
            </a:r>
            <a:endParaRPr lang="en-US" altLang="zh-CN" dirty="0"/>
          </a:p>
          <a:p>
            <a:r>
              <a:rPr lang="zh-CN" altLang="en-US" dirty="0"/>
              <a:t>第二个目前已经存在的方法作为对比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61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将所有结点按度的大小从大到小进行排列，并且等分了</a:t>
            </a:r>
            <a:r>
              <a:rPr lang="en-US" altLang="zh-CN" dirty="0"/>
              <a:t>5</a:t>
            </a:r>
            <a:r>
              <a:rPr lang="zh-CN" altLang="en-US" dirty="0"/>
              <a:t>份，横坐标分别与等分的</a:t>
            </a:r>
            <a:r>
              <a:rPr lang="en-US" altLang="zh-CN" dirty="0"/>
              <a:t>5</a:t>
            </a:r>
            <a:r>
              <a:rPr lang="zh-CN" altLang="en-US" dirty="0"/>
              <a:t>部分相对应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6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这个子图满足其中的任意一条边的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值都大于（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这里举一个例子比如子图｛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p1 p2 p3 q3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｝这个子图，是一个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最小边的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 G1 G2</a:t>
            </a:r>
            <a:r>
              <a:rPr lang="en-US" altLang="zh-CN" baseline="0" dirty="0"/>
              <a:t> </a:t>
            </a:r>
            <a:r>
              <a:rPr lang="zh-CN" altLang="en-US" baseline="0" dirty="0"/>
              <a:t>满足 </a:t>
            </a:r>
            <a:r>
              <a:rPr lang="en-US" altLang="zh-CN" baseline="0" dirty="0"/>
              <a:t>4-truss </a:t>
            </a:r>
            <a:r>
              <a:rPr lang="zh-CN" altLang="en-US" baseline="0" dirty="0"/>
              <a:t>且包含查询结点集合 </a:t>
            </a:r>
            <a:r>
              <a:rPr lang="en-US" altLang="zh-CN" baseline="0" dirty="0"/>
              <a:t>Q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5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2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8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K-class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就是指 所指边最大的 </a:t>
            </a:r>
            <a:r>
              <a:rPr lang="en-US" altLang="zh-CN" baseline="0" dirty="0" smtClean="0"/>
              <a:t>trussness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8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处理大图的方法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4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C533-75A1-4D34-B60B-19FE2FFE8FE2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EBD6-50C5-49CB-945D-5D722F95FA0B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BA0-C387-4FF2-B896-2038FCBEDD19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89B-8011-42D6-AAB0-4989C82460CC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199-757E-4F06-9123-3EBCED52D2B2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20F8-2D9B-4EAA-9BED-4F648679C1FA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870E-FBF2-4B39-81E4-91A0F7D266BF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BA3F-3FC4-42F2-BB1B-991CA4B4CDC2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10D1-5219-4569-9974-3F1CD69AF163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85A-2AED-4F84-ADC7-019D7E5A516A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8122-C68E-4EEE-A34A-FC2AFD3FFFBD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6564-6604-4E05-A97E-C2A1A640838C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Truss decomposition in massive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629651" y="5165725"/>
            <a:ext cx="3154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VLDB 2012</a:t>
            </a:r>
          </a:p>
          <a:p>
            <a:pPr algn="ctr"/>
            <a:r>
              <a:rPr lang="en-US" altLang="zh-CN" sz="2400" dirty="0"/>
              <a:t>Tianzhu Wei</a:t>
            </a:r>
          </a:p>
          <a:p>
            <a:pPr algn="ctr"/>
            <a:r>
              <a:rPr lang="en-US" altLang="zh-CN" sz="2400" dirty="0"/>
              <a:t>2016 – 12 - </a:t>
            </a:r>
            <a:r>
              <a:rPr lang="en-US" altLang="zh-CN" sz="3600" b="1" dirty="0">
                <a:solidFill>
                  <a:srgbClr val="FF0000"/>
                </a:solidFill>
              </a:rPr>
              <a:t>??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0801" y="2695016"/>
            <a:ext cx="10075838" cy="178922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096000" y="2814076"/>
            <a:ext cx="0" cy="1681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683558" y="27129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6231" y="41212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blipFill rotWithShape="0">
                <a:blip r:embed="rId6"/>
                <a:stretch>
                  <a:fillRect l="-1355" r="-1657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/>
              <p:cNvSpPr/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Up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𝑑𝑎𝑡𝑖𝑛𝑔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𝑎𝑑𝑗𝑎𝑐𝑒𝑛𝑐𝑦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𝑙𝑖𝑠𝑡𝑠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54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7873746" y="5984336"/>
            <a:ext cx="51686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94" grpId="0"/>
      <p:bldP spid="106" grpId="0"/>
      <p:bldP spid="107" grpId="0"/>
      <p:bldP spid="108" grpId="0"/>
      <p:bldP spid="109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Comupte the support for edges in G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1.5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blipFill rotWithShape="0">
                <a:blip r:embed="rId2"/>
                <a:stretch>
                  <a:fillRect l="-104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Sort all edges in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ascending order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of their support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𝑡𝑖𝑚𝑒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𝑢𝑠𝑖𝑛𝑔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𝑏𝑖𝑛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𝑠𝑜𝑟𝑡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,kept in a arry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𝜜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875" b="-23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4508539" y="5311370"/>
            <a:ext cx="3242746" cy="96128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Remove edges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not explicitly remove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00130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001304" y="23087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001304" y="34584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331403" y="23087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33183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316889" y="34426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63281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663281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1552200" y="12092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548453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1552200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481820" y="33946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17" name="直接连接符 116"/>
          <p:cNvCxnSpPr>
            <a:stCxn id="107" idx="0"/>
            <a:endCxn id="106" idx="4"/>
          </p:cNvCxnSpPr>
          <p:nvPr/>
        </p:nvCxnSpPr>
        <p:spPr>
          <a:xfrm flipV="1">
            <a:off x="7117904" y="25419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6" idx="0"/>
            <a:endCxn id="105" idx="4"/>
          </p:cNvCxnSpPr>
          <p:nvPr/>
        </p:nvCxnSpPr>
        <p:spPr>
          <a:xfrm flipV="1">
            <a:off x="7117904" y="14262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90"/>
          <p:cNvCxnSpPr>
            <a:stCxn id="107" idx="2"/>
            <a:endCxn id="105" idx="2"/>
          </p:cNvCxnSpPr>
          <p:nvPr/>
        </p:nvCxnSpPr>
        <p:spPr>
          <a:xfrm rot="10800000">
            <a:off x="7001304" y="13096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05" idx="6"/>
          </p:cNvCxnSpPr>
          <p:nvPr/>
        </p:nvCxnSpPr>
        <p:spPr>
          <a:xfrm flipH="1">
            <a:off x="7234504" y="13096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8" idx="2"/>
            <a:endCxn id="106" idx="6"/>
          </p:cNvCxnSpPr>
          <p:nvPr/>
        </p:nvCxnSpPr>
        <p:spPr>
          <a:xfrm flipH="1">
            <a:off x="7234504" y="24253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8" idx="3"/>
            <a:endCxn id="107" idx="6"/>
          </p:cNvCxnSpPr>
          <p:nvPr/>
        </p:nvCxnSpPr>
        <p:spPr>
          <a:xfrm flipH="1">
            <a:off x="7234504" y="25077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448003" y="14262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8" idx="1"/>
            <a:endCxn id="105" idx="5"/>
          </p:cNvCxnSpPr>
          <p:nvPr/>
        </p:nvCxnSpPr>
        <p:spPr>
          <a:xfrm flipH="1" flipV="1">
            <a:off x="7200353" y="13920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endCxn id="106" idx="7"/>
          </p:cNvCxnSpPr>
          <p:nvPr/>
        </p:nvCxnSpPr>
        <p:spPr>
          <a:xfrm flipH="1">
            <a:off x="7200353" y="13797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endCxn id="107" idx="7"/>
          </p:cNvCxnSpPr>
          <p:nvPr/>
        </p:nvCxnSpPr>
        <p:spPr>
          <a:xfrm flipH="1">
            <a:off x="7200353" y="14424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1" idx="2"/>
            <a:endCxn id="109" idx="6"/>
          </p:cNvCxnSpPr>
          <p:nvPr/>
        </p:nvCxnSpPr>
        <p:spPr>
          <a:xfrm flipH="1">
            <a:off x="8565034" y="13096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2" idx="1"/>
            <a:endCxn id="109" idx="5"/>
          </p:cNvCxnSpPr>
          <p:nvPr/>
        </p:nvCxnSpPr>
        <p:spPr>
          <a:xfrm flipH="1" flipV="1">
            <a:off x="8530883" y="13920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0"/>
            <a:endCxn id="111" idx="4"/>
          </p:cNvCxnSpPr>
          <p:nvPr/>
        </p:nvCxnSpPr>
        <p:spPr>
          <a:xfrm flipV="1">
            <a:off x="9779881" y="14262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0" idx="7"/>
            <a:endCxn id="112" idx="3"/>
          </p:cNvCxnSpPr>
          <p:nvPr/>
        </p:nvCxnSpPr>
        <p:spPr>
          <a:xfrm flipV="1">
            <a:off x="8515938" y="24950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4" idx="1"/>
            <a:endCxn id="111" idx="5"/>
          </p:cNvCxnSpPr>
          <p:nvPr/>
        </p:nvCxnSpPr>
        <p:spPr>
          <a:xfrm flipH="1" flipV="1">
            <a:off x="9862330" y="13920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4" idx="2"/>
            <a:endCxn id="112" idx="6"/>
          </p:cNvCxnSpPr>
          <p:nvPr/>
        </p:nvCxnSpPr>
        <p:spPr>
          <a:xfrm flipH="1">
            <a:off x="9896481" y="24125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5" idx="2"/>
            <a:endCxn id="114" idx="6"/>
          </p:cNvCxnSpPr>
          <p:nvPr/>
        </p:nvCxnSpPr>
        <p:spPr>
          <a:xfrm flipH="1">
            <a:off x="10781653" y="24125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5" idx="0"/>
            <a:endCxn id="113" idx="4"/>
          </p:cNvCxnSpPr>
          <p:nvPr/>
        </p:nvCxnSpPr>
        <p:spPr>
          <a:xfrm flipV="1">
            <a:off x="11668800" y="14424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13" idx="2"/>
            <a:endCxn id="111" idx="6"/>
          </p:cNvCxnSpPr>
          <p:nvPr/>
        </p:nvCxnSpPr>
        <p:spPr>
          <a:xfrm flipH="1" flipV="1">
            <a:off x="9896481" y="13096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3" idx="3"/>
            <a:endCxn id="114" idx="7"/>
          </p:cNvCxnSpPr>
          <p:nvPr/>
        </p:nvCxnSpPr>
        <p:spPr>
          <a:xfrm flipH="1">
            <a:off x="10747502" y="14083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15" idx="1"/>
            <a:endCxn id="111" idx="5"/>
          </p:cNvCxnSpPr>
          <p:nvPr/>
        </p:nvCxnSpPr>
        <p:spPr>
          <a:xfrm flipH="1" flipV="1">
            <a:off x="9862330" y="13920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6" idx="2"/>
            <a:endCxn id="108" idx="5"/>
          </p:cNvCxnSpPr>
          <p:nvPr/>
        </p:nvCxnSpPr>
        <p:spPr>
          <a:xfrm flipH="1" flipV="1">
            <a:off x="8530452" y="25077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6" idx="6"/>
            <a:endCxn id="115" idx="3"/>
          </p:cNvCxnSpPr>
          <p:nvPr/>
        </p:nvCxnSpPr>
        <p:spPr>
          <a:xfrm flipV="1">
            <a:off x="10715020" y="24950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886132" y="8013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11302" y="24632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142" name="文本框 141"/>
          <p:cNvSpPr txBox="1"/>
          <p:nvPr/>
        </p:nvSpPr>
        <p:spPr>
          <a:xfrm>
            <a:off x="6886132" y="35717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143" name="文本框 142"/>
          <p:cNvSpPr txBox="1"/>
          <p:nvPr/>
        </p:nvSpPr>
        <p:spPr>
          <a:xfrm>
            <a:off x="8218959" y="36220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8381226" y="19850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381226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547192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9737690" y="19743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0383890" y="35525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0467979" y="24632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1022868" y="29811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134875" y="27385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531201" y="3104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8836305" y="30286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111438" y="28248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0013386" y="23631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10368074" y="989636"/>
            <a:ext cx="1631855" cy="1771226"/>
            <a:chOff x="10368074" y="1523036"/>
            <a:chExt cx="1631855" cy="1771226"/>
          </a:xfrm>
        </p:grpSpPr>
        <p:sp>
          <p:nvSpPr>
            <p:cNvPr id="155" name="文本框 154"/>
            <p:cNvSpPr txBox="1"/>
            <p:nvPr/>
          </p:nvSpPr>
          <p:spPr>
            <a:xfrm>
              <a:off x="10910102" y="29249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570870" y="22404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0550105" y="15230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0368074" y="200790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988590" y="199543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9920346" y="1760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431681" y="15790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8993744" y="10003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324271" y="16892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8906826" y="15045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401655" y="1000316"/>
            <a:ext cx="2046204" cy="2146244"/>
            <a:chOff x="6401655" y="1533716"/>
            <a:chExt cx="2046204" cy="21462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544088" y="153371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6401655" y="26966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990931" y="22100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990931" y="324711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00318" y="267632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7561547" y="33106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7677511" y="19131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8018800" y="223659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6" name="直接连接符 175"/>
          <p:cNvCxnSpPr>
            <a:stCxn id="110" idx="0"/>
            <a:endCxn id="108" idx="4"/>
          </p:cNvCxnSpPr>
          <p:nvPr/>
        </p:nvCxnSpPr>
        <p:spPr>
          <a:xfrm flipV="1">
            <a:off x="8433489" y="25419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600" t="-8065" r="-5032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1" name="文本框 180"/>
          <p:cNvSpPr txBox="1"/>
          <p:nvPr/>
        </p:nvSpPr>
        <p:spPr>
          <a:xfrm>
            <a:off x="5354354" y="4892913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11657370" y="23155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183" name="文本框 182"/>
          <p:cNvSpPr txBox="1"/>
          <p:nvPr/>
        </p:nvSpPr>
        <p:spPr>
          <a:xfrm>
            <a:off x="11657370" y="8035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p:sp>
        <p:nvSpPr>
          <p:cNvPr id="184" name="文本框 183"/>
          <p:cNvSpPr txBox="1"/>
          <p:nvPr/>
        </p:nvSpPr>
        <p:spPr>
          <a:xfrm>
            <a:off x="3968965" y="1397823"/>
            <a:ext cx="74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k=2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/>
              <p:cNvSpPr/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/>
              <p:cNvSpPr txBox="1"/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766" t="-2000" r="-5858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文本框 187"/>
          <p:cNvSpPr txBox="1"/>
          <p:nvPr/>
        </p:nvSpPr>
        <p:spPr>
          <a:xfrm>
            <a:off x="563038" y="2670068"/>
            <a:ext cx="745285" cy="400110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195" name="下箭头 194"/>
          <p:cNvSpPr/>
          <p:nvPr/>
        </p:nvSpPr>
        <p:spPr>
          <a:xfrm>
            <a:off x="6203336" y="4480965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k-class" hidden="1"/>
          <p:cNvGrpSpPr/>
          <p:nvPr/>
        </p:nvGrpSpPr>
        <p:grpSpPr>
          <a:xfrm>
            <a:off x="447047" y="2650572"/>
            <a:ext cx="3208227" cy="712827"/>
            <a:chOff x="447047" y="2710732"/>
            <a:chExt cx="3208227" cy="712827"/>
          </a:xfrm>
        </p:grpSpPr>
        <p:sp>
          <p:nvSpPr>
            <p:cNvPr id="202" name="文本框 201"/>
            <p:cNvSpPr txBox="1"/>
            <p:nvPr/>
          </p:nvSpPr>
          <p:spPr>
            <a:xfrm>
              <a:off x="447047" y="2710732"/>
              <a:ext cx="964294" cy="400110"/>
            </a:xfrm>
            <a:prstGeom prst="rect">
              <a:avLst/>
            </a:prstGeom>
            <a:solidFill>
              <a:srgbClr val="D0CEC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k-class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 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65" t="-2174" r="-2362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nb(b)"/>
          <p:cNvSpPr/>
          <p:nvPr/>
        </p:nvSpPr>
        <p:spPr>
          <a:xfrm>
            <a:off x="8310207" y="2287378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nb(b)"/>
          <p:cNvSpPr/>
          <p:nvPr/>
        </p:nvSpPr>
        <p:spPr>
          <a:xfrm>
            <a:off x="10457972" y="3370790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103" r="-422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9512" r="-19512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nb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/>
              <p:cNvSpPr/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7" name="直接连接符 176"/>
          <p:cNvCxnSpPr>
            <a:stCxn id="112" idx="2"/>
            <a:endCxn id="108" idx="6"/>
          </p:cNvCxnSpPr>
          <p:nvPr/>
        </p:nvCxnSpPr>
        <p:spPr>
          <a:xfrm flipH="1">
            <a:off x="8564603" y="24125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0147939" y="2738532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5" name="直接连接符 174"/>
          <p:cNvCxnSpPr>
            <a:stCxn id="116" idx="1"/>
            <a:endCxn id="112" idx="5"/>
          </p:cNvCxnSpPr>
          <p:nvPr/>
        </p:nvCxnSpPr>
        <p:spPr>
          <a:xfrm flipH="1" flipV="1">
            <a:off x="9862330" y="24950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lv 圆"/>
          <p:cNvSpPr/>
          <p:nvPr/>
        </p:nvSpPr>
        <p:spPr>
          <a:xfrm>
            <a:off x="7477377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lv 圆"/>
          <p:cNvSpPr/>
          <p:nvPr/>
        </p:nvSpPr>
        <p:spPr>
          <a:xfrm>
            <a:off x="8999318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 rot="1474100">
            <a:off x="3470194" y="3718203"/>
            <a:ext cx="1260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accent5"/>
                </a:solidFill>
                <a:latin typeface="Cambria Math" panose="02040503050406030204" pitchFamily="18" charset="0"/>
              </a:rPr>
              <a:t>Efficient ?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 rot="19796546">
            <a:off x="3907901" y="4667582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/>
              <p:cNvSpPr txBox="1"/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3200" t="-4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矩形 193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612 0.00047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4" grpId="0"/>
      <p:bldP spid="185" grpId="0"/>
      <p:bldP spid="187" grpId="0"/>
      <p:bldP spid="188" grpId="0" animBg="1"/>
      <p:bldP spid="195" grpId="0" animBg="1"/>
      <p:bldP spid="195" grpId="1" animBg="1"/>
      <p:bldP spid="92" grpId="0" animBg="1"/>
      <p:bldP spid="93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89" grpId="0" animBg="1"/>
      <p:bldP spid="190" grpId="0" animBg="1"/>
      <p:bldP spid="191" grpId="0"/>
      <p:bldP spid="192" grpId="0"/>
      <p:bldP spid="1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  <a:gridCol w="641068"/>
                    <a:gridCol w="886072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  <a:gridCol w="641068"/>
                    <a:gridCol w="886072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1429" t="-8065" r="-41292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2055" t="-8065" r="-8698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1" name="文本框 100"/>
          <p:cNvSpPr txBox="1"/>
          <p:nvPr/>
        </p:nvSpPr>
        <p:spPr>
          <a:xfrm>
            <a:off x="948716" y="4093184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80910"/>
                    <a:gridCol w="64623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80910"/>
                    <a:gridCol w="64623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5000" t="-8065" r="-42361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3" name="文本框 102"/>
          <p:cNvSpPr txBox="1"/>
          <p:nvPr/>
        </p:nvSpPr>
        <p:spPr>
          <a:xfrm>
            <a:off x="578202" y="4938274"/>
            <a:ext cx="131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Hashtable</a:t>
            </a:r>
            <a:endParaRPr lang="zh-CN" altLang="en-US" sz="2000" dirty="0"/>
          </a:p>
        </p:txBody>
      </p:sp>
      <p:sp>
        <p:nvSpPr>
          <p:cNvPr id="104" name="下箭头 103"/>
          <p:cNvSpPr/>
          <p:nvPr/>
        </p:nvSpPr>
        <p:spPr>
          <a:xfrm>
            <a:off x="2988982" y="3726856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373702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600" t="-8065" r="-3032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1429" t="-8065" r="-15782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4" name="文本框 133"/>
          <p:cNvSpPr txBox="1"/>
          <p:nvPr/>
        </p:nvSpPr>
        <p:spPr>
          <a:xfrm>
            <a:off x="948716" y="2867597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Bin</a:t>
            </a:r>
            <a:endParaRPr lang="zh-CN" altLang="en-US" sz="2000" dirty="0"/>
          </a:p>
        </p:txBody>
      </p:sp>
      <p:cxnSp>
        <p:nvCxnSpPr>
          <p:cNvPr id="152" name="直接箭头连接符 151"/>
          <p:cNvCxnSpPr/>
          <p:nvPr/>
        </p:nvCxnSpPr>
        <p:spPr>
          <a:xfrm flipH="1">
            <a:off x="2373702" y="3267707"/>
            <a:ext cx="1106824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>
            <a:off x="3362960" y="3267707"/>
            <a:ext cx="974323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229004" y="3267707"/>
            <a:ext cx="279391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740979" y="3267707"/>
            <a:ext cx="95885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5907299" y="3267707"/>
            <a:ext cx="32539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7" name="lv 圆"/>
          <p:cNvSpPr/>
          <p:nvPr/>
        </p:nvSpPr>
        <p:spPr>
          <a:xfrm>
            <a:off x="3658474" y="3987663"/>
            <a:ext cx="708689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lv 圆"/>
          <p:cNvSpPr/>
          <p:nvPr/>
        </p:nvSpPr>
        <p:spPr>
          <a:xfrm>
            <a:off x="5108033" y="3987663"/>
            <a:ext cx="719918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4821008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6218553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/>
          <p:cNvSpPr/>
          <p:nvPr/>
        </p:nvSpPr>
        <p:spPr>
          <a:xfrm>
            <a:off x="8844283" y="1776097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8539484" y="987763"/>
            <a:ext cx="275771" cy="1066976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34" grpId="0"/>
      <p:bldP spid="157" grpId="0" animBg="1"/>
      <p:bldP spid="158" grpId="0" animBg="1"/>
      <p:bldP spid="161" grpId="0"/>
      <p:bldP spid="162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3611" y="2137743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053611" y="4216791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Top-down truss decomposition</a:t>
            </a:r>
            <a:endParaRPr lang="zh-CN" altLang="en-US" sz="2400" dirty="0"/>
          </a:p>
        </p:txBody>
      </p:sp>
      <p:sp>
        <p:nvSpPr>
          <p:cNvPr id="99" name="左大括号 98"/>
          <p:cNvSpPr/>
          <p:nvPr/>
        </p:nvSpPr>
        <p:spPr>
          <a:xfrm>
            <a:off x="1621690" y="2328181"/>
            <a:ext cx="315556" cy="2224490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999968" y="13704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100" name="椭圆 99"/>
          <p:cNvSpPr/>
          <p:nvPr/>
        </p:nvSpPr>
        <p:spPr>
          <a:xfrm>
            <a:off x="6357014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357014" y="17372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357014" y="28869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687113" y="17372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7687544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672599" y="28711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9018991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9018991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10907910" y="6377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9904163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10907910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9837530" y="28231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43" name="直接连接符 142"/>
          <p:cNvCxnSpPr>
            <a:stCxn id="102" idx="0"/>
            <a:endCxn id="101" idx="4"/>
          </p:cNvCxnSpPr>
          <p:nvPr/>
        </p:nvCxnSpPr>
        <p:spPr>
          <a:xfrm flipV="1">
            <a:off x="6473614" y="19704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01" idx="0"/>
            <a:endCxn id="100" idx="4"/>
          </p:cNvCxnSpPr>
          <p:nvPr/>
        </p:nvCxnSpPr>
        <p:spPr>
          <a:xfrm flipV="1">
            <a:off x="6473614" y="8547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90"/>
          <p:cNvCxnSpPr>
            <a:stCxn id="102" idx="2"/>
            <a:endCxn id="100" idx="2"/>
          </p:cNvCxnSpPr>
          <p:nvPr/>
        </p:nvCxnSpPr>
        <p:spPr>
          <a:xfrm rot="10800000">
            <a:off x="6357014" y="7381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04" idx="2"/>
            <a:endCxn id="100" idx="6"/>
          </p:cNvCxnSpPr>
          <p:nvPr/>
        </p:nvCxnSpPr>
        <p:spPr>
          <a:xfrm flipH="1">
            <a:off x="6590214" y="7381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03" idx="2"/>
            <a:endCxn id="101" idx="6"/>
          </p:cNvCxnSpPr>
          <p:nvPr/>
        </p:nvCxnSpPr>
        <p:spPr>
          <a:xfrm flipH="1">
            <a:off x="6590214" y="18538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03" idx="3"/>
            <a:endCxn id="102" idx="6"/>
          </p:cNvCxnSpPr>
          <p:nvPr/>
        </p:nvCxnSpPr>
        <p:spPr>
          <a:xfrm flipH="1">
            <a:off x="6590214" y="19362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03" idx="0"/>
            <a:endCxn id="104" idx="4"/>
          </p:cNvCxnSpPr>
          <p:nvPr/>
        </p:nvCxnSpPr>
        <p:spPr>
          <a:xfrm flipV="1">
            <a:off x="7803713" y="8547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03" idx="1"/>
            <a:endCxn id="100" idx="5"/>
          </p:cNvCxnSpPr>
          <p:nvPr/>
        </p:nvCxnSpPr>
        <p:spPr>
          <a:xfrm flipH="1" flipV="1">
            <a:off x="6556063" y="8205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endCxn id="101" idx="7"/>
          </p:cNvCxnSpPr>
          <p:nvPr/>
        </p:nvCxnSpPr>
        <p:spPr>
          <a:xfrm flipH="1">
            <a:off x="6556063" y="8082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02" idx="7"/>
          </p:cNvCxnSpPr>
          <p:nvPr/>
        </p:nvCxnSpPr>
        <p:spPr>
          <a:xfrm flipH="1">
            <a:off x="6556063" y="8709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2" idx="2"/>
            <a:endCxn id="103" idx="6"/>
          </p:cNvCxnSpPr>
          <p:nvPr/>
        </p:nvCxnSpPr>
        <p:spPr>
          <a:xfrm flipH="1">
            <a:off x="7920313" y="18410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1" idx="2"/>
            <a:endCxn id="104" idx="6"/>
          </p:cNvCxnSpPr>
          <p:nvPr/>
        </p:nvCxnSpPr>
        <p:spPr>
          <a:xfrm flipH="1">
            <a:off x="7920744" y="7381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32" idx="1"/>
            <a:endCxn id="104" idx="5"/>
          </p:cNvCxnSpPr>
          <p:nvPr/>
        </p:nvCxnSpPr>
        <p:spPr>
          <a:xfrm flipH="1" flipV="1">
            <a:off x="7886593" y="8205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32" idx="0"/>
            <a:endCxn id="131" idx="4"/>
          </p:cNvCxnSpPr>
          <p:nvPr/>
        </p:nvCxnSpPr>
        <p:spPr>
          <a:xfrm flipV="1">
            <a:off x="9135591" y="8547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05" idx="0"/>
            <a:endCxn id="103" idx="4"/>
          </p:cNvCxnSpPr>
          <p:nvPr/>
        </p:nvCxnSpPr>
        <p:spPr>
          <a:xfrm flipV="1">
            <a:off x="7789199" y="19704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05" idx="7"/>
            <a:endCxn id="132" idx="3"/>
          </p:cNvCxnSpPr>
          <p:nvPr/>
        </p:nvCxnSpPr>
        <p:spPr>
          <a:xfrm flipV="1">
            <a:off x="7871648" y="19235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36" idx="1"/>
            <a:endCxn id="131" idx="5"/>
          </p:cNvCxnSpPr>
          <p:nvPr/>
        </p:nvCxnSpPr>
        <p:spPr>
          <a:xfrm flipH="1" flipV="1">
            <a:off x="9218040" y="8205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36" idx="2"/>
            <a:endCxn id="132" idx="6"/>
          </p:cNvCxnSpPr>
          <p:nvPr/>
        </p:nvCxnSpPr>
        <p:spPr>
          <a:xfrm flipH="1">
            <a:off x="9252191" y="18410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1" idx="2"/>
            <a:endCxn id="136" idx="6"/>
          </p:cNvCxnSpPr>
          <p:nvPr/>
        </p:nvCxnSpPr>
        <p:spPr>
          <a:xfrm flipH="1">
            <a:off x="10137363" y="18410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41" idx="0"/>
            <a:endCxn id="134" idx="4"/>
          </p:cNvCxnSpPr>
          <p:nvPr/>
        </p:nvCxnSpPr>
        <p:spPr>
          <a:xfrm flipV="1">
            <a:off x="11024510" y="8709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34" idx="2"/>
            <a:endCxn id="131" idx="6"/>
          </p:cNvCxnSpPr>
          <p:nvPr/>
        </p:nvCxnSpPr>
        <p:spPr>
          <a:xfrm flipH="1" flipV="1">
            <a:off x="9252191" y="7381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34" idx="3"/>
            <a:endCxn id="136" idx="7"/>
          </p:cNvCxnSpPr>
          <p:nvPr/>
        </p:nvCxnSpPr>
        <p:spPr>
          <a:xfrm flipH="1">
            <a:off x="10103212" y="8368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41" idx="1"/>
            <a:endCxn id="131" idx="5"/>
          </p:cNvCxnSpPr>
          <p:nvPr/>
        </p:nvCxnSpPr>
        <p:spPr>
          <a:xfrm flipH="1" flipV="1">
            <a:off x="9218040" y="8205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42" idx="1"/>
            <a:endCxn id="132" idx="5"/>
          </p:cNvCxnSpPr>
          <p:nvPr/>
        </p:nvCxnSpPr>
        <p:spPr>
          <a:xfrm flipH="1" flipV="1">
            <a:off x="9218040" y="19235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2" idx="2"/>
            <a:endCxn id="103" idx="5"/>
          </p:cNvCxnSpPr>
          <p:nvPr/>
        </p:nvCxnSpPr>
        <p:spPr>
          <a:xfrm flipH="1" flipV="1">
            <a:off x="7886162" y="19362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42" idx="6"/>
            <a:endCxn id="141" idx="3"/>
          </p:cNvCxnSpPr>
          <p:nvPr/>
        </p:nvCxnSpPr>
        <p:spPr>
          <a:xfrm flipV="1">
            <a:off x="10070730" y="19235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117612" y="3929576"/>
            <a:ext cx="2303519" cy="2598025"/>
            <a:chOff x="813113" y="3923108"/>
            <a:chExt cx="2303519" cy="2598025"/>
          </a:xfrm>
        </p:grpSpPr>
        <p:sp>
          <p:nvSpPr>
            <p:cNvPr id="177" name="椭圆 176"/>
            <p:cNvSpPr/>
            <p:nvPr/>
          </p:nvSpPr>
          <p:spPr>
            <a:xfrm>
              <a:off x="813113" y="392310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813113" y="477755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813113" y="564430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143212" y="4777556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143643" y="3923108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2128698" y="562843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直接连接符 182"/>
            <p:cNvCxnSpPr>
              <a:stCxn id="179" idx="0"/>
              <a:endCxn id="178" idx="4"/>
            </p:cNvCxnSpPr>
            <p:nvPr/>
          </p:nvCxnSpPr>
          <p:spPr>
            <a:xfrm flipV="1">
              <a:off x="929713" y="5010757"/>
              <a:ext cx="0" cy="63354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78" idx="0"/>
              <a:endCxn id="177" idx="4"/>
            </p:cNvCxnSpPr>
            <p:nvPr/>
          </p:nvCxnSpPr>
          <p:spPr>
            <a:xfrm flipV="1">
              <a:off x="929713" y="4156308"/>
              <a:ext cx="0" cy="62124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90"/>
            <p:cNvCxnSpPr>
              <a:stCxn id="179" idx="2"/>
              <a:endCxn id="177" idx="2"/>
            </p:cNvCxnSpPr>
            <p:nvPr/>
          </p:nvCxnSpPr>
          <p:spPr>
            <a:xfrm rot="10800000">
              <a:off x="813113" y="4039708"/>
              <a:ext cx="12700" cy="1721194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81" idx="2"/>
              <a:endCxn id="177" idx="6"/>
            </p:cNvCxnSpPr>
            <p:nvPr/>
          </p:nvCxnSpPr>
          <p:spPr>
            <a:xfrm flipH="1">
              <a:off x="1046313" y="4039708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80" idx="2"/>
              <a:endCxn id="178" idx="6"/>
            </p:cNvCxnSpPr>
            <p:nvPr/>
          </p:nvCxnSpPr>
          <p:spPr>
            <a:xfrm flipH="1">
              <a:off x="1046313" y="4894156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180" idx="3"/>
              <a:endCxn id="179" idx="6"/>
            </p:cNvCxnSpPr>
            <p:nvPr/>
          </p:nvCxnSpPr>
          <p:spPr>
            <a:xfrm flipH="1">
              <a:off x="1046313" y="4976605"/>
              <a:ext cx="1131050" cy="78429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180" idx="0"/>
              <a:endCxn id="181" idx="4"/>
            </p:cNvCxnSpPr>
            <p:nvPr/>
          </p:nvCxnSpPr>
          <p:spPr>
            <a:xfrm flipV="1">
              <a:off x="2259812" y="4156308"/>
              <a:ext cx="431" cy="62124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180" idx="1"/>
              <a:endCxn id="177" idx="5"/>
            </p:cNvCxnSpPr>
            <p:nvPr/>
          </p:nvCxnSpPr>
          <p:spPr>
            <a:xfrm flipH="1" flipV="1">
              <a:off x="1012162" y="4122157"/>
              <a:ext cx="1165201" cy="68955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81" idx="3"/>
              <a:endCxn id="178" idx="7"/>
            </p:cNvCxnSpPr>
            <p:nvPr/>
          </p:nvCxnSpPr>
          <p:spPr>
            <a:xfrm flipH="1">
              <a:off x="1012162" y="4122157"/>
              <a:ext cx="1165632" cy="68955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81" idx="3"/>
              <a:endCxn id="179" idx="7"/>
            </p:cNvCxnSpPr>
            <p:nvPr/>
          </p:nvCxnSpPr>
          <p:spPr>
            <a:xfrm flipH="1">
              <a:off x="1012162" y="4122157"/>
              <a:ext cx="1165632" cy="155629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82" idx="0"/>
              <a:endCxn id="180" idx="4"/>
            </p:cNvCxnSpPr>
            <p:nvPr/>
          </p:nvCxnSpPr>
          <p:spPr>
            <a:xfrm flipV="1">
              <a:off x="2245298" y="5010756"/>
              <a:ext cx="14514" cy="61768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82" idx="6"/>
              <a:endCxn id="195" idx="3"/>
            </p:cNvCxnSpPr>
            <p:nvPr/>
          </p:nvCxnSpPr>
          <p:spPr>
            <a:xfrm flipV="1">
              <a:off x="2361898" y="5217584"/>
              <a:ext cx="555685" cy="52745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/>
            <p:cNvSpPr/>
            <p:nvPr/>
          </p:nvSpPr>
          <p:spPr>
            <a:xfrm>
              <a:off x="2883432" y="501853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1035675" y="6059468"/>
              <a:ext cx="918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 smtClean="0"/>
                <a:t>P1</a:t>
              </a:r>
              <a:endParaRPr lang="zh-CN" altLang="en-US" sz="2400" i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39738" y="3929576"/>
            <a:ext cx="3257834" cy="2595460"/>
            <a:chOff x="3861549" y="3928972"/>
            <a:chExt cx="3257834" cy="2595460"/>
          </a:xfrm>
        </p:grpSpPr>
        <p:sp>
          <p:nvSpPr>
            <p:cNvPr id="196" name="椭圆 195"/>
            <p:cNvSpPr/>
            <p:nvPr/>
          </p:nvSpPr>
          <p:spPr>
            <a:xfrm>
              <a:off x="3861549" y="3931434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3861549" y="4851196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861549" y="5728833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4963048" y="485119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63479" y="393143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4948534" y="57129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>
              <a:off x="6001011" y="393143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6001011" y="483843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6886183" y="4838431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991630" y="57129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连接符 205"/>
            <p:cNvCxnSpPr>
              <a:stCxn id="200" idx="2"/>
              <a:endCxn id="196" idx="6"/>
            </p:cNvCxnSpPr>
            <p:nvPr/>
          </p:nvCxnSpPr>
          <p:spPr>
            <a:xfrm flipH="1">
              <a:off x="4094749" y="4048034"/>
              <a:ext cx="8687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199" idx="2"/>
              <a:endCxn id="197" idx="6"/>
            </p:cNvCxnSpPr>
            <p:nvPr/>
          </p:nvCxnSpPr>
          <p:spPr>
            <a:xfrm flipH="1">
              <a:off x="4094749" y="4967795"/>
              <a:ext cx="8682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99" idx="3"/>
              <a:endCxn id="198" idx="6"/>
            </p:cNvCxnSpPr>
            <p:nvPr/>
          </p:nvCxnSpPr>
          <p:spPr>
            <a:xfrm flipH="1">
              <a:off x="4094749" y="5050244"/>
              <a:ext cx="902450" cy="79518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9" idx="0"/>
              <a:endCxn id="200" idx="4"/>
            </p:cNvCxnSpPr>
            <p:nvPr/>
          </p:nvCxnSpPr>
          <p:spPr>
            <a:xfrm flipV="1">
              <a:off x="5079648" y="4164634"/>
              <a:ext cx="431" cy="68656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99" idx="1"/>
              <a:endCxn id="196" idx="5"/>
            </p:cNvCxnSpPr>
            <p:nvPr/>
          </p:nvCxnSpPr>
          <p:spPr>
            <a:xfrm flipH="1" flipV="1">
              <a:off x="4060598" y="4130483"/>
              <a:ext cx="936601" cy="75486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200" idx="3"/>
              <a:endCxn id="197" idx="7"/>
            </p:cNvCxnSpPr>
            <p:nvPr/>
          </p:nvCxnSpPr>
          <p:spPr>
            <a:xfrm flipH="1">
              <a:off x="4060598" y="4130483"/>
              <a:ext cx="937032" cy="7548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200" idx="3"/>
              <a:endCxn id="198" idx="7"/>
            </p:cNvCxnSpPr>
            <p:nvPr/>
          </p:nvCxnSpPr>
          <p:spPr>
            <a:xfrm flipH="1">
              <a:off x="4060598" y="4130483"/>
              <a:ext cx="937032" cy="163250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203" idx="2"/>
              <a:endCxn id="199" idx="6"/>
            </p:cNvCxnSpPr>
            <p:nvPr/>
          </p:nvCxnSpPr>
          <p:spPr>
            <a:xfrm flipH="1">
              <a:off x="5196248" y="4955031"/>
              <a:ext cx="804763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202" idx="2"/>
              <a:endCxn id="200" idx="6"/>
            </p:cNvCxnSpPr>
            <p:nvPr/>
          </p:nvCxnSpPr>
          <p:spPr>
            <a:xfrm flipH="1">
              <a:off x="5196679" y="4048034"/>
              <a:ext cx="80433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203" idx="1"/>
              <a:endCxn id="200" idx="5"/>
            </p:cNvCxnSpPr>
            <p:nvPr/>
          </p:nvCxnSpPr>
          <p:spPr>
            <a:xfrm flipH="1" flipV="1">
              <a:off x="5162528" y="4130483"/>
              <a:ext cx="872634" cy="74209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stCxn id="203" idx="0"/>
              <a:endCxn id="202" idx="4"/>
            </p:cNvCxnSpPr>
            <p:nvPr/>
          </p:nvCxnSpPr>
          <p:spPr>
            <a:xfrm flipV="1">
              <a:off x="6117611" y="4164634"/>
              <a:ext cx="0" cy="67379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1" idx="0"/>
              <a:endCxn id="199" idx="4"/>
            </p:cNvCxnSpPr>
            <p:nvPr/>
          </p:nvCxnSpPr>
          <p:spPr>
            <a:xfrm flipV="1">
              <a:off x="5065134" y="5084395"/>
              <a:ext cx="14514" cy="6285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1" idx="7"/>
              <a:endCxn id="203" idx="3"/>
            </p:cNvCxnSpPr>
            <p:nvPr/>
          </p:nvCxnSpPr>
          <p:spPr>
            <a:xfrm flipV="1">
              <a:off x="5147583" y="5037480"/>
              <a:ext cx="887579" cy="70963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4" idx="1"/>
              <a:endCxn id="202" idx="5"/>
            </p:cNvCxnSpPr>
            <p:nvPr/>
          </p:nvCxnSpPr>
          <p:spPr>
            <a:xfrm flipH="1" flipV="1">
              <a:off x="6200060" y="4130483"/>
              <a:ext cx="720274" cy="74209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5" idx="0"/>
              <a:endCxn id="203" idx="4"/>
            </p:cNvCxnSpPr>
            <p:nvPr/>
          </p:nvCxnSpPr>
          <p:spPr>
            <a:xfrm flipV="1">
              <a:off x="6108230" y="5071631"/>
              <a:ext cx="9381" cy="64133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5" idx="2"/>
              <a:endCxn id="199" idx="5"/>
            </p:cNvCxnSpPr>
            <p:nvPr/>
          </p:nvCxnSpPr>
          <p:spPr>
            <a:xfrm flipH="1" flipV="1">
              <a:off x="5162097" y="5050244"/>
              <a:ext cx="829533" cy="77932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椭圆 221"/>
            <p:cNvSpPr/>
            <p:nvPr/>
          </p:nvSpPr>
          <p:spPr>
            <a:xfrm>
              <a:off x="6886183" y="392897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6886183" y="572437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直接连接符 223"/>
            <p:cNvCxnSpPr>
              <a:stCxn id="222" idx="2"/>
              <a:endCxn id="202" idx="6"/>
            </p:cNvCxnSpPr>
            <p:nvPr/>
          </p:nvCxnSpPr>
          <p:spPr>
            <a:xfrm flipH="1">
              <a:off x="6234211" y="4045572"/>
              <a:ext cx="651972" cy="246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1"/>
              <a:endCxn id="203" idx="5"/>
            </p:cNvCxnSpPr>
            <p:nvPr/>
          </p:nvCxnSpPr>
          <p:spPr>
            <a:xfrm flipH="1" flipV="1">
              <a:off x="6200060" y="5037480"/>
              <a:ext cx="720274" cy="72104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0"/>
              <a:endCxn id="202" idx="5"/>
            </p:cNvCxnSpPr>
            <p:nvPr/>
          </p:nvCxnSpPr>
          <p:spPr>
            <a:xfrm flipH="1" flipV="1">
              <a:off x="6200060" y="4130483"/>
              <a:ext cx="802723" cy="159389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文本框 244"/>
            <p:cNvSpPr txBox="1"/>
            <p:nvPr/>
          </p:nvSpPr>
          <p:spPr>
            <a:xfrm>
              <a:off x="4548999" y="6062767"/>
              <a:ext cx="918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 smtClean="0"/>
                <a:t>P2</a:t>
              </a:r>
              <a:endParaRPr lang="zh-CN" altLang="en-US" sz="2400" i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15228" y="3921824"/>
            <a:ext cx="1951691" cy="2412561"/>
            <a:chOff x="8127582" y="3920620"/>
            <a:chExt cx="1951691" cy="2412561"/>
          </a:xfrm>
        </p:grpSpPr>
        <p:sp>
          <p:nvSpPr>
            <p:cNvPr id="227" name="椭圆 226"/>
            <p:cNvSpPr/>
            <p:nvPr/>
          </p:nvSpPr>
          <p:spPr>
            <a:xfrm>
              <a:off x="8127582" y="4764674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9842330" y="392837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8838583" y="476467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9842330" y="476467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9846073" y="554767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32" name="直接连接符 231"/>
            <p:cNvCxnSpPr>
              <a:stCxn id="229" idx="0"/>
              <a:endCxn id="243" idx="4"/>
            </p:cNvCxnSpPr>
            <p:nvPr/>
          </p:nvCxnSpPr>
          <p:spPr>
            <a:xfrm flipV="1">
              <a:off x="8955183" y="4153820"/>
              <a:ext cx="5069" cy="61085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229" idx="2"/>
              <a:endCxn id="227" idx="6"/>
            </p:cNvCxnSpPr>
            <p:nvPr/>
          </p:nvCxnSpPr>
          <p:spPr>
            <a:xfrm flipH="1">
              <a:off x="8360782" y="4881274"/>
              <a:ext cx="47780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stCxn id="230" idx="2"/>
              <a:endCxn id="229" idx="6"/>
            </p:cNvCxnSpPr>
            <p:nvPr/>
          </p:nvCxnSpPr>
          <p:spPr>
            <a:xfrm flipH="1">
              <a:off x="9071783" y="4881274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stCxn id="230" idx="0"/>
              <a:endCxn id="228" idx="4"/>
            </p:cNvCxnSpPr>
            <p:nvPr/>
          </p:nvCxnSpPr>
          <p:spPr>
            <a:xfrm flipV="1">
              <a:off x="9958930" y="4161572"/>
              <a:ext cx="0" cy="60310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>
              <a:stCxn id="228" idx="2"/>
              <a:endCxn id="243" idx="6"/>
            </p:cNvCxnSpPr>
            <p:nvPr/>
          </p:nvCxnSpPr>
          <p:spPr>
            <a:xfrm flipH="1" flipV="1">
              <a:off x="9076852" y="4037220"/>
              <a:ext cx="765478" cy="775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228" idx="3"/>
              <a:endCxn id="229" idx="7"/>
            </p:cNvCxnSpPr>
            <p:nvPr/>
          </p:nvCxnSpPr>
          <p:spPr>
            <a:xfrm flipH="1">
              <a:off x="9037632" y="4127421"/>
              <a:ext cx="838849" cy="6714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>
              <a:stCxn id="230" idx="1"/>
              <a:endCxn id="243" idx="5"/>
            </p:cNvCxnSpPr>
            <p:nvPr/>
          </p:nvCxnSpPr>
          <p:spPr>
            <a:xfrm flipH="1" flipV="1">
              <a:off x="9042701" y="4119669"/>
              <a:ext cx="833780" cy="67915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231" idx="1"/>
              <a:endCxn id="227" idx="5"/>
            </p:cNvCxnSpPr>
            <p:nvPr/>
          </p:nvCxnSpPr>
          <p:spPr>
            <a:xfrm flipH="1" flipV="1">
              <a:off x="8326631" y="4963723"/>
              <a:ext cx="1553593" cy="61810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>
              <a:stCxn id="231" idx="0"/>
              <a:endCxn id="230" idx="4"/>
            </p:cNvCxnSpPr>
            <p:nvPr/>
          </p:nvCxnSpPr>
          <p:spPr>
            <a:xfrm flipH="1" flipV="1">
              <a:off x="9958930" y="4997874"/>
              <a:ext cx="3743" cy="54980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椭圆 240"/>
            <p:cNvSpPr/>
            <p:nvPr/>
          </p:nvSpPr>
          <p:spPr>
            <a:xfrm>
              <a:off x="8838583" y="554767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42" name="直接连接符 241"/>
            <p:cNvCxnSpPr>
              <a:stCxn id="231" idx="2"/>
              <a:endCxn id="241" idx="6"/>
            </p:cNvCxnSpPr>
            <p:nvPr/>
          </p:nvCxnSpPr>
          <p:spPr>
            <a:xfrm flipH="1">
              <a:off x="9071783" y="5664275"/>
              <a:ext cx="77429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椭圆 242"/>
            <p:cNvSpPr/>
            <p:nvPr/>
          </p:nvSpPr>
          <p:spPr>
            <a:xfrm>
              <a:off x="8843652" y="392062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8953178" y="5871516"/>
              <a:ext cx="918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 smtClean="0"/>
                <a:t>P3</a:t>
              </a:r>
              <a:endParaRPr lang="zh-CN" altLang="en-US" sz="2400" i="1" dirty="0"/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5845642" y="555742"/>
            <a:ext cx="2486299" cy="2760098"/>
          </a:xfrm>
          <a:custGeom>
            <a:avLst/>
            <a:gdLst>
              <a:gd name="connsiteX0" fmla="*/ 163272 w 2486299"/>
              <a:gd name="connsiteY0" fmla="*/ 434485 h 3370143"/>
              <a:gd name="connsiteX1" fmla="*/ 206815 w 2486299"/>
              <a:gd name="connsiteY1" fmla="*/ 3079714 h 3370143"/>
              <a:gd name="connsiteX2" fmla="*/ 2351301 w 2486299"/>
              <a:gd name="connsiteY2" fmla="*/ 3221228 h 3370143"/>
              <a:gd name="connsiteX3" fmla="*/ 2122701 w 2486299"/>
              <a:gd name="connsiteY3" fmla="*/ 2361256 h 3370143"/>
              <a:gd name="connsiteX4" fmla="*/ 968815 w 2486299"/>
              <a:gd name="connsiteY4" fmla="*/ 2263285 h 3370143"/>
              <a:gd name="connsiteX5" fmla="*/ 903501 w 2486299"/>
              <a:gd name="connsiteY5" fmla="*/ 184114 h 3370143"/>
              <a:gd name="connsiteX6" fmla="*/ 163272 w 2486299"/>
              <a:gd name="connsiteY6" fmla="*/ 434485 h 337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6299" h="3370143">
                <a:moveTo>
                  <a:pt x="163272" y="434485"/>
                </a:moveTo>
                <a:cubicBezTo>
                  <a:pt x="47158" y="917085"/>
                  <a:pt x="-157857" y="2615257"/>
                  <a:pt x="206815" y="3079714"/>
                </a:cubicBezTo>
                <a:cubicBezTo>
                  <a:pt x="571487" y="3544171"/>
                  <a:pt x="2031987" y="3340971"/>
                  <a:pt x="2351301" y="3221228"/>
                </a:cubicBezTo>
                <a:cubicBezTo>
                  <a:pt x="2670615" y="3101485"/>
                  <a:pt x="2353115" y="2520913"/>
                  <a:pt x="2122701" y="2361256"/>
                </a:cubicBezTo>
                <a:cubicBezTo>
                  <a:pt x="1892287" y="2201599"/>
                  <a:pt x="1172015" y="2626142"/>
                  <a:pt x="968815" y="2263285"/>
                </a:cubicBezTo>
                <a:cubicBezTo>
                  <a:pt x="765615" y="1900428"/>
                  <a:pt x="1030501" y="492543"/>
                  <a:pt x="903501" y="184114"/>
                </a:cubicBezTo>
                <a:cubicBezTo>
                  <a:pt x="776501" y="-124315"/>
                  <a:pt x="279386" y="-48115"/>
                  <a:pt x="163272" y="43448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43210" y="447713"/>
            <a:ext cx="1926105" cy="1598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9449225" y="192855"/>
            <a:ext cx="1979998" cy="3019289"/>
          </a:xfrm>
          <a:custGeom>
            <a:avLst/>
            <a:gdLst>
              <a:gd name="connsiteX0" fmla="*/ 565632 w 1979998"/>
              <a:gd name="connsiteY0" fmla="*/ 253459 h 3019289"/>
              <a:gd name="connsiteX1" fmla="*/ 21346 w 1979998"/>
              <a:gd name="connsiteY1" fmla="*/ 2866031 h 3019289"/>
              <a:gd name="connsiteX2" fmla="*/ 1251432 w 1979998"/>
              <a:gd name="connsiteY2" fmla="*/ 2572116 h 3019289"/>
              <a:gd name="connsiteX3" fmla="*/ 1937232 w 1979998"/>
              <a:gd name="connsiteY3" fmla="*/ 1407345 h 3019289"/>
              <a:gd name="connsiteX4" fmla="*/ 1763061 w 1979998"/>
              <a:gd name="connsiteY4" fmla="*/ 231688 h 3019289"/>
              <a:gd name="connsiteX5" fmla="*/ 565632 w 1979998"/>
              <a:gd name="connsiteY5" fmla="*/ 253459 h 301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998" h="3019289">
                <a:moveTo>
                  <a:pt x="565632" y="253459"/>
                </a:moveTo>
                <a:cubicBezTo>
                  <a:pt x="275346" y="692516"/>
                  <a:pt x="-92954" y="2479588"/>
                  <a:pt x="21346" y="2866031"/>
                </a:cubicBezTo>
                <a:cubicBezTo>
                  <a:pt x="135646" y="3252474"/>
                  <a:pt x="932118" y="2815230"/>
                  <a:pt x="1251432" y="2572116"/>
                </a:cubicBezTo>
                <a:cubicBezTo>
                  <a:pt x="1570746" y="2329002"/>
                  <a:pt x="1851961" y="1797416"/>
                  <a:pt x="1937232" y="1407345"/>
                </a:cubicBezTo>
                <a:cubicBezTo>
                  <a:pt x="2022503" y="1017274"/>
                  <a:pt x="1988032" y="424002"/>
                  <a:pt x="1763061" y="231688"/>
                </a:cubicBezTo>
                <a:cubicBezTo>
                  <a:pt x="1538090" y="39374"/>
                  <a:pt x="855918" y="-185598"/>
                  <a:pt x="565632" y="25345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088" y="1566450"/>
            <a:ext cx="249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neighborhood subgraph </a:t>
            </a:r>
          </a:p>
        </p:txBody>
      </p:sp>
      <p:sp>
        <p:nvSpPr>
          <p:cNvPr id="13" name="矩形 12"/>
          <p:cNvSpPr/>
          <p:nvPr/>
        </p:nvSpPr>
        <p:spPr>
          <a:xfrm>
            <a:off x="435299" y="2187147"/>
            <a:ext cx="156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internal edges </a:t>
            </a:r>
          </a:p>
        </p:txBody>
      </p:sp>
      <p:sp>
        <p:nvSpPr>
          <p:cNvPr id="14" name="矩形 13"/>
          <p:cNvSpPr/>
          <p:nvPr/>
        </p:nvSpPr>
        <p:spPr>
          <a:xfrm>
            <a:off x="435299" y="2606158"/>
            <a:ext cx="155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external edges</a:t>
            </a:r>
          </a:p>
        </p:txBody>
      </p:sp>
    </p:spTree>
    <p:extLst>
      <p:ext uri="{BB962C8B-B14F-4D97-AF65-F5344CB8AC3E}">
        <p14:creationId xmlns:p14="http://schemas.microsoft.com/office/powerpoint/2010/main" val="15726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03148" y="3779985"/>
            <a:ext cx="2210355" cy="2309572"/>
            <a:chOff x="7803148" y="3779985"/>
            <a:chExt cx="2210355" cy="2309572"/>
          </a:xfrm>
        </p:grpSpPr>
        <p:sp>
          <p:nvSpPr>
            <p:cNvPr id="316" name="文本框 315"/>
            <p:cNvSpPr txBox="1"/>
            <p:nvPr/>
          </p:nvSpPr>
          <p:spPr>
            <a:xfrm>
              <a:off x="9584444" y="439040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8619959" y="377998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7803148" y="442093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8642563" y="423626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8999198" y="413712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8961835" y="49723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8058902" y="467606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8122466" y="52194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9573103" y="523446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8911179" y="572022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17" idx="0"/>
            <a:endCxn id="218" idx="4"/>
          </p:cNvCxnSpPr>
          <p:nvPr/>
        </p:nvCxnSpPr>
        <p:spPr>
          <a:xfrm flipV="1">
            <a:off x="8206584" y="887142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1" idx="2"/>
            <a:endCxn id="217" idx="6"/>
          </p:cNvCxnSpPr>
          <p:nvPr/>
        </p:nvCxnSpPr>
        <p:spPr>
          <a:xfrm flipH="1">
            <a:off x="8323184" y="1873482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0" idx="2"/>
            <a:endCxn id="218" idx="6"/>
          </p:cNvCxnSpPr>
          <p:nvPr/>
        </p:nvCxnSpPr>
        <p:spPr>
          <a:xfrm flipH="1">
            <a:off x="8323615" y="770542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1"/>
            <a:endCxn id="218" idx="5"/>
          </p:cNvCxnSpPr>
          <p:nvPr/>
        </p:nvCxnSpPr>
        <p:spPr>
          <a:xfrm flipH="1" flipV="1">
            <a:off x="8289464" y="852991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220" idx="4"/>
          </p:cNvCxnSpPr>
          <p:nvPr/>
        </p:nvCxnSpPr>
        <p:spPr>
          <a:xfrm flipV="1">
            <a:off x="9538462" y="887142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24" idx="2"/>
            <a:endCxn id="223" idx="6"/>
          </p:cNvCxnSpPr>
          <p:nvPr/>
        </p:nvCxnSpPr>
        <p:spPr>
          <a:xfrm flipH="1">
            <a:off x="10540234" y="1873482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24" idx="0"/>
            <a:endCxn id="222" idx="4"/>
          </p:cNvCxnSpPr>
          <p:nvPr/>
        </p:nvCxnSpPr>
        <p:spPr>
          <a:xfrm flipV="1">
            <a:off x="11427381" y="903407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22" idx="3"/>
            <a:endCxn id="223" idx="7"/>
          </p:cNvCxnSpPr>
          <p:nvPr/>
        </p:nvCxnSpPr>
        <p:spPr>
          <a:xfrm flipH="1">
            <a:off x="10506083" y="869256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25" idx="6"/>
            <a:endCxn id="224" idx="3"/>
          </p:cNvCxnSpPr>
          <p:nvPr/>
        </p:nvCxnSpPr>
        <p:spPr>
          <a:xfrm flipV="1">
            <a:off x="10473601" y="1955931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298" name="椭圆 297"/>
          <p:cNvSpPr/>
          <p:nvPr/>
        </p:nvSpPr>
        <p:spPr>
          <a:xfrm>
            <a:off x="7794363" y="488049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9509111" y="40441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8505364" y="48804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9509111" y="48804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9512854" y="56635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303" name="直接连接符 302"/>
          <p:cNvCxnSpPr>
            <a:stCxn id="300" idx="0"/>
            <a:endCxn id="314" idx="4"/>
          </p:cNvCxnSpPr>
          <p:nvPr/>
        </p:nvCxnSpPr>
        <p:spPr>
          <a:xfrm flipH="1" flipV="1">
            <a:off x="7845983" y="4269645"/>
            <a:ext cx="775981" cy="61085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0" idx="2"/>
            <a:endCxn id="298" idx="6"/>
          </p:cNvCxnSpPr>
          <p:nvPr/>
        </p:nvCxnSpPr>
        <p:spPr>
          <a:xfrm flipH="1">
            <a:off x="8027563" y="4997099"/>
            <a:ext cx="477801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1" idx="2"/>
            <a:endCxn id="300" idx="6"/>
          </p:cNvCxnSpPr>
          <p:nvPr/>
        </p:nvCxnSpPr>
        <p:spPr>
          <a:xfrm flipH="1">
            <a:off x="8738564" y="4997099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301" idx="0"/>
            <a:endCxn id="299" idx="4"/>
          </p:cNvCxnSpPr>
          <p:nvPr/>
        </p:nvCxnSpPr>
        <p:spPr>
          <a:xfrm flipV="1">
            <a:off x="9625711" y="4277397"/>
            <a:ext cx="0" cy="60310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9" idx="2"/>
            <a:endCxn id="314" idx="6"/>
          </p:cNvCxnSpPr>
          <p:nvPr/>
        </p:nvCxnSpPr>
        <p:spPr>
          <a:xfrm flipH="1" flipV="1">
            <a:off x="7962583" y="4153045"/>
            <a:ext cx="1546528" cy="775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9" idx="3"/>
            <a:endCxn id="300" idx="7"/>
          </p:cNvCxnSpPr>
          <p:nvPr/>
        </p:nvCxnSpPr>
        <p:spPr>
          <a:xfrm flipH="1">
            <a:off x="8704413" y="4243246"/>
            <a:ext cx="838849" cy="6714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1" idx="1"/>
            <a:endCxn id="314" idx="5"/>
          </p:cNvCxnSpPr>
          <p:nvPr/>
        </p:nvCxnSpPr>
        <p:spPr>
          <a:xfrm flipH="1" flipV="1">
            <a:off x="7928432" y="4235494"/>
            <a:ext cx="1614830" cy="67915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02" idx="1"/>
            <a:endCxn id="298" idx="5"/>
          </p:cNvCxnSpPr>
          <p:nvPr/>
        </p:nvCxnSpPr>
        <p:spPr>
          <a:xfrm flipH="1" flipV="1">
            <a:off x="7993412" y="5079548"/>
            <a:ext cx="1553593" cy="61810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2" idx="0"/>
            <a:endCxn id="301" idx="4"/>
          </p:cNvCxnSpPr>
          <p:nvPr/>
        </p:nvCxnSpPr>
        <p:spPr>
          <a:xfrm flipH="1" flipV="1">
            <a:off x="9625711" y="5113699"/>
            <a:ext cx="3743" cy="54980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8505364" y="566350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313" name="直接连接符 312"/>
          <p:cNvCxnSpPr>
            <a:stCxn id="302" idx="2"/>
            <a:endCxn id="312" idx="6"/>
          </p:cNvCxnSpPr>
          <p:nvPr/>
        </p:nvCxnSpPr>
        <p:spPr>
          <a:xfrm flipH="1">
            <a:off x="8738564" y="5780100"/>
            <a:ext cx="77429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7729383" y="403644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8619959" y="5987341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P3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17" idx="0"/>
            <a:endCxn id="218" idx="4"/>
          </p:cNvCxnSpPr>
          <p:nvPr/>
        </p:nvCxnSpPr>
        <p:spPr>
          <a:xfrm flipV="1">
            <a:off x="8206584" y="887142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1" idx="2"/>
            <a:endCxn id="217" idx="6"/>
          </p:cNvCxnSpPr>
          <p:nvPr/>
        </p:nvCxnSpPr>
        <p:spPr>
          <a:xfrm flipH="1">
            <a:off x="8323184" y="1873482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0" idx="2"/>
            <a:endCxn id="218" idx="6"/>
          </p:cNvCxnSpPr>
          <p:nvPr/>
        </p:nvCxnSpPr>
        <p:spPr>
          <a:xfrm flipH="1">
            <a:off x="8323615" y="770542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1"/>
            <a:endCxn id="218" idx="5"/>
          </p:cNvCxnSpPr>
          <p:nvPr/>
        </p:nvCxnSpPr>
        <p:spPr>
          <a:xfrm flipH="1" flipV="1">
            <a:off x="8289464" y="852991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220" idx="4"/>
          </p:cNvCxnSpPr>
          <p:nvPr/>
        </p:nvCxnSpPr>
        <p:spPr>
          <a:xfrm flipV="1">
            <a:off x="9538462" y="887142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65226" y="2901221"/>
            <a:ext cx="1565078" cy="1348904"/>
            <a:chOff x="2165226" y="2901221"/>
            <a:chExt cx="1565078" cy="1348904"/>
          </a:xfrm>
        </p:grpSpPr>
        <p:sp>
          <p:nvSpPr>
            <p:cNvPr id="260" name="椭圆 259"/>
            <p:cNvSpPr/>
            <p:nvPr/>
          </p:nvSpPr>
          <p:spPr>
            <a:xfrm>
              <a:off x="2165226" y="401692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6565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3497104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3497104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接连接符 274"/>
            <p:cNvCxnSpPr>
              <a:stCxn id="260" idx="0"/>
              <a:endCxn id="261" idx="4"/>
            </p:cNvCxnSpPr>
            <p:nvPr/>
          </p:nvCxnSpPr>
          <p:spPr>
            <a:xfrm flipV="1">
              <a:off x="2281826" y="313442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4" idx="2"/>
              <a:endCxn id="260" idx="6"/>
            </p:cNvCxnSpPr>
            <p:nvPr/>
          </p:nvCxnSpPr>
          <p:spPr>
            <a:xfrm flipH="1">
              <a:off x="2398426" y="412076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2"/>
              <a:endCxn id="261" idx="6"/>
            </p:cNvCxnSpPr>
            <p:nvPr/>
          </p:nvCxnSpPr>
          <p:spPr>
            <a:xfrm flipH="1">
              <a:off x="2398857" y="301782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4" idx="1"/>
              <a:endCxn id="261" idx="5"/>
            </p:cNvCxnSpPr>
            <p:nvPr/>
          </p:nvCxnSpPr>
          <p:spPr>
            <a:xfrm flipH="1" flipV="1">
              <a:off x="2364706" y="310027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63" idx="4"/>
            </p:cNvCxnSpPr>
            <p:nvPr/>
          </p:nvCxnSpPr>
          <p:spPr>
            <a:xfrm flipV="1">
              <a:off x="3613704" y="313442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9" name="椭圆 118"/>
          <p:cNvSpPr/>
          <p:nvPr/>
        </p:nvSpPr>
        <p:spPr>
          <a:xfrm>
            <a:off x="7454399" y="410463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454399" y="502440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454399" y="5902038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8555898" y="50244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8556329" y="410463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8541384" y="588617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9593861" y="410463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9593861" y="501163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0479033" y="5011636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9584480" y="588617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/>
          <p:cNvCxnSpPr>
            <a:stCxn id="123" idx="2"/>
            <a:endCxn id="119" idx="6"/>
          </p:cNvCxnSpPr>
          <p:nvPr/>
        </p:nvCxnSpPr>
        <p:spPr>
          <a:xfrm flipH="1">
            <a:off x="7687599" y="4221239"/>
            <a:ext cx="8687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2" idx="2"/>
            <a:endCxn id="120" idx="6"/>
          </p:cNvCxnSpPr>
          <p:nvPr/>
        </p:nvCxnSpPr>
        <p:spPr>
          <a:xfrm flipH="1">
            <a:off x="7687599" y="5141000"/>
            <a:ext cx="8682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2" idx="3"/>
            <a:endCxn id="121" idx="6"/>
          </p:cNvCxnSpPr>
          <p:nvPr/>
        </p:nvCxnSpPr>
        <p:spPr>
          <a:xfrm flipH="1">
            <a:off x="7687599" y="5223449"/>
            <a:ext cx="902450" cy="7951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2" idx="0"/>
            <a:endCxn id="123" idx="4"/>
          </p:cNvCxnSpPr>
          <p:nvPr/>
        </p:nvCxnSpPr>
        <p:spPr>
          <a:xfrm flipV="1">
            <a:off x="8672498" y="4337839"/>
            <a:ext cx="431" cy="68656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1"/>
            <a:endCxn id="119" idx="5"/>
          </p:cNvCxnSpPr>
          <p:nvPr/>
        </p:nvCxnSpPr>
        <p:spPr>
          <a:xfrm flipH="1" flipV="1">
            <a:off x="7653448" y="4303688"/>
            <a:ext cx="936601" cy="75486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3" idx="3"/>
            <a:endCxn id="120" idx="7"/>
          </p:cNvCxnSpPr>
          <p:nvPr/>
        </p:nvCxnSpPr>
        <p:spPr>
          <a:xfrm flipH="1">
            <a:off x="7653448" y="4303688"/>
            <a:ext cx="937032" cy="7548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3"/>
            <a:endCxn id="121" idx="7"/>
          </p:cNvCxnSpPr>
          <p:nvPr/>
        </p:nvCxnSpPr>
        <p:spPr>
          <a:xfrm flipH="1">
            <a:off x="7653448" y="4303688"/>
            <a:ext cx="937032" cy="163250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6" idx="2"/>
            <a:endCxn id="122" idx="6"/>
          </p:cNvCxnSpPr>
          <p:nvPr/>
        </p:nvCxnSpPr>
        <p:spPr>
          <a:xfrm flipH="1">
            <a:off x="8789098" y="5128236"/>
            <a:ext cx="804763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5" idx="2"/>
            <a:endCxn id="123" idx="6"/>
          </p:cNvCxnSpPr>
          <p:nvPr/>
        </p:nvCxnSpPr>
        <p:spPr>
          <a:xfrm flipH="1">
            <a:off x="8789529" y="4221239"/>
            <a:ext cx="8043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6" idx="1"/>
            <a:endCxn id="123" idx="5"/>
          </p:cNvCxnSpPr>
          <p:nvPr/>
        </p:nvCxnSpPr>
        <p:spPr>
          <a:xfrm flipH="1" flipV="1">
            <a:off x="8755378" y="4303688"/>
            <a:ext cx="872634" cy="74209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6" idx="0"/>
            <a:endCxn id="125" idx="4"/>
          </p:cNvCxnSpPr>
          <p:nvPr/>
        </p:nvCxnSpPr>
        <p:spPr>
          <a:xfrm flipV="1">
            <a:off x="9710461" y="4337839"/>
            <a:ext cx="0" cy="67379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4" idx="0"/>
            <a:endCxn id="122" idx="4"/>
          </p:cNvCxnSpPr>
          <p:nvPr/>
        </p:nvCxnSpPr>
        <p:spPr>
          <a:xfrm flipV="1">
            <a:off x="8657984" y="5257600"/>
            <a:ext cx="14514" cy="6285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4" idx="7"/>
            <a:endCxn id="126" idx="3"/>
          </p:cNvCxnSpPr>
          <p:nvPr/>
        </p:nvCxnSpPr>
        <p:spPr>
          <a:xfrm flipV="1">
            <a:off x="8740433" y="5210685"/>
            <a:ext cx="887579" cy="7096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27" idx="1"/>
            <a:endCxn id="125" idx="5"/>
          </p:cNvCxnSpPr>
          <p:nvPr/>
        </p:nvCxnSpPr>
        <p:spPr>
          <a:xfrm flipH="1" flipV="1">
            <a:off x="9792910" y="4303688"/>
            <a:ext cx="720274" cy="74209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28" idx="0"/>
            <a:endCxn id="126" idx="4"/>
          </p:cNvCxnSpPr>
          <p:nvPr/>
        </p:nvCxnSpPr>
        <p:spPr>
          <a:xfrm flipV="1">
            <a:off x="9701080" y="5244836"/>
            <a:ext cx="9381" cy="64133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28" idx="2"/>
            <a:endCxn id="122" idx="5"/>
          </p:cNvCxnSpPr>
          <p:nvPr/>
        </p:nvCxnSpPr>
        <p:spPr>
          <a:xfrm flipH="1" flipV="1">
            <a:off x="8754947" y="5223449"/>
            <a:ext cx="829533" cy="77932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10479033" y="4102177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10479033" y="589758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47" name="直接连接符 146"/>
          <p:cNvCxnSpPr>
            <a:stCxn id="145" idx="2"/>
            <a:endCxn id="125" idx="6"/>
          </p:cNvCxnSpPr>
          <p:nvPr/>
        </p:nvCxnSpPr>
        <p:spPr>
          <a:xfrm flipH="1">
            <a:off x="9827061" y="4218777"/>
            <a:ext cx="651972" cy="246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6" idx="1"/>
            <a:endCxn id="126" idx="5"/>
          </p:cNvCxnSpPr>
          <p:nvPr/>
        </p:nvCxnSpPr>
        <p:spPr>
          <a:xfrm flipH="1" flipV="1">
            <a:off x="9792910" y="5210685"/>
            <a:ext cx="720274" cy="72104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0"/>
            <a:endCxn id="125" idx="5"/>
          </p:cNvCxnSpPr>
          <p:nvPr/>
        </p:nvCxnSpPr>
        <p:spPr>
          <a:xfrm flipH="1" flipV="1">
            <a:off x="9792910" y="4303688"/>
            <a:ext cx="802723" cy="159389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8141849" y="6235972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P2</a:t>
            </a:r>
            <a:endParaRPr lang="zh-CN" altLang="en-US" sz="2400" i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7478329" y="3821808"/>
            <a:ext cx="2955660" cy="966474"/>
            <a:chOff x="7478329" y="3821808"/>
            <a:chExt cx="2955660" cy="966474"/>
          </a:xfrm>
        </p:grpSpPr>
        <p:sp>
          <p:nvSpPr>
            <p:cNvPr id="151" name="文本框 150"/>
            <p:cNvSpPr txBox="1"/>
            <p:nvPr/>
          </p:nvSpPr>
          <p:spPr>
            <a:xfrm>
              <a:off x="7819955" y="386109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478329" y="441895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0004930" y="382180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943774" y="384121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9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35127" y="2901221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65226" y="2901221"/>
            <a:ext cx="1565078" cy="1348904"/>
            <a:chOff x="2165226" y="2901221"/>
            <a:chExt cx="1565078" cy="1348904"/>
          </a:xfrm>
        </p:grpSpPr>
        <p:sp>
          <p:nvSpPr>
            <p:cNvPr id="260" name="椭圆 259"/>
            <p:cNvSpPr/>
            <p:nvPr/>
          </p:nvSpPr>
          <p:spPr>
            <a:xfrm>
              <a:off x="2165226" y="401692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6565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3497104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3497104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接连接符 274"/>
            <p:cNvCxnSpPr>
              <a:stCxn id="260" idx="0"/>
              <a:endCxn id="261" idx="4"/>
            </p:cNvCxnSpPr>
            <p:nvPr/>
          </p:nvCxnSpPr>
          <p:spPr>
            <a:xfrm flipV="1">
              <a:off x="2281826" y="313442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4" idx="2"/>
              <a:endCxn id="260" idx="6"/>
            </p:cNvCxnSpPr>
            <p:nvPr/>
          </p:nvCxnSpPr>
          <p:spPr>
            <a:xfrm flipH="1">
              <a:off x="2398426" y="412076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2"/>
              <a:endCxn id="261" idx="6"/>
            </p:cNvCxnSpPr>
            <p:nvPr/>
          </p:nvCxnSpPr>
          <p:spPr>
            <a:xfrm flipH="1">
              <a:off x="2398857" y="301782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4" idx="1"/>
              <a:endCxn id="261" idx="5"/>
            </p:cNvCxnSpPr>
            <p:nvPr/>
          </p:nvCxnSpPr>
          <p:spPr>
            <a:xfrm flipH="1" flipV="1">
              <a:off x="2364706" y="310027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63" idx="4"/>
            </p:cNvCxnSpPr>
            <p:nvPr/>
          </p:nvCxnSpPr>
          <p:spPr>
            <a:xfrm flipV="1">
              <a:off x="3613704" y="313442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5" name="椭圆 154"/>
          <p:cNvSpPr/>
          <p:nvPr/>
        </p:nvSpPr>
        <p:spPr>
          <a:xfrm>
            <a:off x="7550592" y="40194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550592" y="487389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50592" y="574063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8880691" y="487389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8881122" y="401944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8866177" y="572477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61" name="直接连接符 160"/>
          <p:cNvCxnSpPr>
            <a:stCxn id="157" idx="0"/>
            <a:endCxn id="156" idx="4"/>
          </p:cNvCxnSpPr>
          <p:nvPr/>
        </p:nvCxnSpPr>
        <p:spPr>
          <a:xfrm flipV="1">
            <a:off x="7667192" y="5107091"/>
            <a:ext cx="0" cy="63354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6" idx="0"/>
            <a:endCxn id="155" idx="4"/>
          </p:cNvCxnSpPr>
          <p:nvPr/>
        </p:nvCxnSpPr>
        <p:spPr>
          <a:xfrm flipV="1">
            <a:off x="7667192" y="4252642"/>
            <a:ext cx="0" cy="62124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90"/>
          <p:cNvCxnSpPr>
            <a:stCxn id="157" idx="2"/>
            <a:endCxn id="155" idx="2"/>
          </p:cNvCxnSpPr>
          <p:nvPr/>
        </p:nvCxnSpPr>
        <p:spPr>
          <a:xfrm rot="10800000">
            <a:off x="7550592" y="4136042"/>
            <a:ext cx="12700" cy="1721194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9" idx="2"/>
            <a:endCxn id="155" idx="6"/>
          </p:cNvCxnSpPr>
          <p:nvPr/>
        </p:nvCxnSpPr>
        <p:spPr>
          <a:xfrm flipH="1">
            <a:off x="7783792" y="41360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8" idx="2"/>
            <a:endCxn id="156" idx="6"/>
          </p:cNvCxnSpPr>
          <p:nvPr/>
        </p:nvCxnSpPr>
        <p:spPr>
          <a:xfrm flipH="1">
            <a:off x="7783792" y="4990490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8" idx="3"/>
            <a:endCxn id="157" idx="6"/>
          </p:cNvCxnSpPr>
          <p:nvPr/>
        </p:nvCxnSpPr>
        <p:spPr>
          <a:xfrm flipH="1">
            <a:off x="7783792" y="5072939"/>
            <a:ext cx="1131050" cy="78429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58" idx="0"/>
            <a:endCxn id="159" idx="4"/>
          </p:cNvCxnSpPr>
          <p:nvPr/>
        </p:nvCxnSpPr>
        <p:spPr>
          <a:xfrm flipV="1">
            <a:off x="8997291" y="4252642"/>
            <a:ext cx="431" cy="62124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58" idx="1"/>
            <a:endCxn id="155" idx="5"/>
          </p:cNvCxnSpPr>
          <p:nvPr/>
        </p:nvCxnSpPr>
        <p:spPr>
          <a:xfrm flipH="1" flipV="1">
            <a:off x="7749641" y="4218491"/>
            <a:ext cx="1165201" cy="68955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59" idx="3"/>
            <a:endCxn id="156" idx="7"/>
          </p:cNvCxnSpPr>
          <p:nvPr/>
        </p:nvCxnSpPr>
        <p:spPr>
          <a:xfrm flipH="1">
            <a:off x="7749641" y="4218491"/>
            <a:ext cx="1165632" cy="68955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59" idx="3"/>
            <a:endCxn id="157" idx="7"/>
          </p:cNvCxnSpPr>
          <p:nvPr/>
        </p:nvCxnSpPr>
        <p:spPr>
          <a:xfrm flipH="1">
            <a:off x="7749641" y="4218491"/>
            <a:ext cx="1165632" cy="155629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0" idx="0"/>
            <a:endCxn id="158" idx="4"/>
          </p:cNvCxnSpPr>
          <p:nvPr/>
        </p:nvCxnSpPr>
        <p:spPr>
          <a:xfrm flipV="1">
            <a:off x="8982777" y="5107090"/>
            <a:ext cx="14514" cy="61768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6"/>
            <a:endCxn id="173" idx="3"/>
          </p:cNvCxnSpPr>
          <p:nvPr/>
        </p:nvCxnSpPr>
        <p:spPr>
          <a:xfrm flipV="1">
            <a:off x="9099377" y="5313918"/>
            <a:ext cx="555685" cy="52745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9620911" y="511486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7732057" y="614571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P1</a:t>
            </a:r>
            <a:endParaRPr lang="zh-CN" altLang="en-US" sz="2400" i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911491" y="4450936"/>
            <a:ext cx="871870" cy="1106517"/>
            <a:chOff x="6911491" y="4450936"/>
            <a:chExt cx="871870" cy="1106517"/>
          </a:xfrm>
        </p:grpSpPr>
        <p:sp>
          <p:nvSpPr>
            <p:cNvPr id="175" name="文本框 174"/>
            <p:cNvSpPr txBox="1"/>
            <p:nvPr/>
          </p:nvSpPr>
          <p:spPr>
            <a:xfrm>
              <a:off x="6911491" y="47332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7326170" y="44509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7354302" y="518812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49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8927723" y="3210632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Gnew</a:t>
            </a:r>
            <a:endParaRPr lang="zh-CN" altLang="en-US" sz="2400" i="1" dirty="0"/>
          </a:p>
        </p:txBody>
      </p: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8388227" y="275770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10531386" y="270971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50870" y="508085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i="1" dirty="0" smtClean="0">
                  <a:solidFill>
                    <a:schemeClr val="bg1"/>
                  </a:solidFill>
                </a:rPr>
                <a:t>a</a:t>
              </a:r>
              <a:endParaRPr lang="zh-CN" alt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直接连接符 271"/>
          <p:cNvCxnSpPr>
            <a:stCxn id="261" idx="2"/>
            <a:endCxn id="257" idx="6"/>
          </p:cNvCxnSpPr>
          <p:nvPr/>
        </p:nvCxnSpPr>
        <p:spPr>
          <a:xfrm flipH="1">
            <a:off x="7284070" y="62468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0" idx="2"/>
            <a:endCxn id="258" idx="6"/>
          </p:cNvCxnSpPr>
          <p:nvPr/>
        </p:nvCxnSpPr>
        <p:spPr>
          <a:xfrm flipH="1">
            <a:off x="7284070" y="174038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60" idx="3"/>
            <a:endCxn id="259" idx="6"/>
          </p:cNvCxnSpPr>
          <p:nvPr/>
        </p:nvCxnSpPr>
        <p:spPr>
          <a:xfrm flipH="1">
            <a:off x="7284070" y="182283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60" idx="1"/>
            <a:endCxn id="257" idx="5"/>
          </p:cNvCxnSpPr>
          <p:nvPr/>
        </p:nvCxnSpPr>
        <p:spPr>
          <a:xfrm flipH="1" flipV="1">
            <a:off x="7249919" y="70713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endCxn id="258" idx="7"/>
          </p:cNvCxnSpPr>
          <p:nvPr/>
        </p:nvCxnSpPr>
        <p:spPr>
          <a:xfrm flipH="1">
            <a:off x="7249919" y="69485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endCxn id="259" idx="7"/>
          </p:cNvCxnSpPr>
          <p:nvPr/>
        </p:nvCxnSpPr>
        <p:spPr>
          <a:xfrm flipH="1">
            <a:off x="7249919" y="75755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8380969" y="162378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8381400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9712847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9712847" y="161102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275" name="直接连接符 274"/>
          <p:cNvCxnSpPr>
            <a:stCxn id="260" idx="0"/>
            <a:endCxn id="261" idx="4"/>
          </p:cNvCxnSpPr>
          <p:nvPr/>
        </p:nvCxnSpPr>
        <p:spPr>
          <a:xfrm flipV="1">
            <a:off x="8497569" y="74128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64" idx="2"/>
            <a:endCxn id="260" idx="6"/>
          </p:cNvCxnSpPr>
          <p:nvPr/>
        </p:nvCxnSpPr>
        <p:spPr>
          <a:xfrm flipH="1">
            <a:off x="8614169" y="1727625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63" idx="2"/>
            <a:endCxn id="261" idx="6"/>
          </p:cNvCxnSpPr>
          <p:nvPr/>
        </p:nvCxnSpPr>
        <p:spPr>
          <a:xfrm flipH="1">
            <a:off x="8614600" y="624685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64" idx="1"/>
            <a:endCxn id="261" idx="5"/>
          </p:cNvCxnSpPr>
          <p:nvPr/>
        </p:nvCxnSpPr>
        <p:spPr>
          <a:xfrm flipH="1" flipV="1">
            <a:off x="8580449" y="707134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64" idx="0"/>
            <a:endCxn id="263" idx="4"/>
          </p:cNvCxnSpPr>
          <p:nvPr/>
        </p:nvCxnSpPr>
        <p:spPr>
          <a:xfrm flipV="1">
            <a:off x="9829447" y="741285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62" idx="0"/>
            <a:endCxn id="260" idx="4"/>
          </p:cNvCxnSpPr>
          <p:nvPr/>
        </p:nvCxnSpPr>
        <p:spPr>
          <a:xfrm flipH="1" flipV="1">
            <a:off x="8497569" y="1856989"/>
            <a:ext cx="7258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62" idx="7"/>
            <a:endCxn id="264" idx="3"/>
          </p:cNvCxnSpPr>
          <p:nvPr/>
        </p:nvCxnSpPr>
        <p:spPr>
          <a:xfrm flipV="1">
            <a:off x="8587276" y="1810074"/>
            <a:ext cx="1159722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66" idx="1"/>
            <a:endCxn id="263" idx="5"/>
          </p:cNvCxnSpPr>
          <p:nvPr/>
        </p:nvCxnSpPr>
        <p:spPr>
          <a:xfrm flipH="1" flipV="1">
            <a:off x="9911896" y="707134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66" idx="2"/>
            <a:endCxn id="264" idx="6"/>
          </p:cNvCxnSpPr>
          <p:nvPr/>
        </p:nvCxnSpPr>
        <p:spPr>
          <a:xfrm flipH="1">
            <a:off x="9946047" y="1727625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65" idx="2"/>
            <a:endCxn id="263" idx="6"/>
          </p:cNvCxnSpPr>
          <p:nvPr/>
        </p:nvCxnSpPr>
        <p:spPr>
          <a:xfrm flipH="1" flipV="1">
            <a:off x="9946047" y="624685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67" idx="1"/>
            <a:endCxn id="263" idx="5"/>
          </p:cNvCxnSpPr>
          <p:nvPr/>
        </p:nvCxnSpPr>
        <p:spPr>
          <a:xfrm flipH="1" flipV="1">
            <a:off x="9911896" y="707134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>
            <a:stCxn id="268" idx="1"/>
            <a:endCxn id="264" idx="5"/>
          </p:cNvCxnSpPr>
          <p:nvPr/>
        </p:nvCxnSpPr>
        <p:spPr>
          <a:xfrm flipH="1" flipV="1">
            <a:off x="9911896" y="1810074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2"/>
            <a:endCxn id="260" idx="5"/>
          </p:cNvCxnSpPr>
          <p:nvPr/>
        </p:nvCxnSpPr>
        <p:spPr>
          <a:xfrm flipH="1" flipV="1">
            <a:off x="8580018" y="1822838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0598019" y="524350"/>
            <a:ext cx="1236947" cy="1319875"/>
            <a:chOff x="4382276" y="2917486"/>
            <a:chExt cx="1236947" cy="1319875"/>
          </a:xfrm>
        </p:grpSpPr>
        <p:sp>
          <p:nvSpPr>
            <p:cNvPr id="265" name="椭圆 264"/>
            <p:cNvSpPr/>
            <p:nvPr/>
          </p:nvSpPr>
          <p:spPr>
            <a:xfrm>
              <a:off x="5386023" y="291748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4382276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5386023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87" name="直接连接符 286"/>
            <p:cNvCxnSpPr>
              <a:stCxn id="267" idx="2"/>
              <a:endCxn id="266" idx="6"/>
            </p:cNvCxnSpPr>
            <p:nvPr/>
          </p:nvCxnSpPr>
          <p:spPr>
            <a:xfrm flipH="1">
              <a:off x="4615476" y="412076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67" idx="0"/>
              <a:endCxn id="265" idx="4"/>
            </p:cNvCxnSpPr>
            <p:nvPr/>
          </p:nvCxnSpPr>
          <p:spPr>
            <a:xfrm flipV="1">
              <a:off x="5502623" y="315068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stCxn id="265" idx="3"/>
              <a:endCxn id="266" idx="7"/>
            </p:cNvCxnSpPr>
            <p:nvPr/>
          </p:nvCxnSpPr>
          <p:spPr>
            <a:xfrm flipH="1">
              <a:off x="4581325" y="311653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文本框 328"/>
          <p:cNvSpPr txBox="1"/>
          <p:nvPr/>
        </p:nvSpPr>
        <p:spPr>
          <a:xfrm>
            <a:off x="11635917" y="107708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0959056" y="83999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0970274" y="165106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443480" y="148765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822446" y="108321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6822446" y="209825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6016" y="244660"/>
            <a:ext cx="2081986" cy="2261633"/>
            <a:chOff x="8446016" y="244660"/>
            <a:chExt cx="2081986" cy="2261633"/>
          </a:xfrm>
        </p:grpSpPr>
        <p:sp>
          <p:nvSpPr>
            <p:cNvPr id="196" name="文本框 195"/>
            <p:cNvSpPr txBox="1"/>
            <p:nvPr/>
          </p:nvSpPr>
          <p:spPr>
            <a:xfrm>
              <a:off x="8918781" y="24466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907300" y="77889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9418807" y="8547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8930273" y="140675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8446016" y="213696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8780364" y="207618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9434539" y="206415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0098943" y="196635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0001785" y="141874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5" name="文本框 204"/>
          <p:cNvSpPr txBox="1"/>
          <p:nvPr/>
        </p:nvSpPr>
        <p:spPr>
          <a:xfrm>
            <a:off x="8170596" y="105279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90" y="1724790"/>
            <a:ext cx="5690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let U</a:t>
            </a:r>
            <a:r>
              <a:rPr lang="en-US" altLang="zh-CN" baseline="-25000" dirty="0"/>
              <a:t>k</a:t>
            </a:r>
            <a:r>
              <a:rPr lang="en-US" altLang="zh-CN" dirty="0"/>
              <a:t> = {v : v ∈ </a:t>
            </a:r>
            <a:r>
              <a:rPr lang="en-US" altLang="zh-CN" dirty="0" smtClean="0"/>
              <a:t>VG</a:t>
            </a:r>
            <a:r>
              <a:rPr lang="en-US" altLang="zh-CN" baseline="-25000" dirty="0" smtClean="0"/>
              <a:t>new</a:t>
            </a:r>
            <a:r>
              <a:rPr lang="en-US" altLang="zh-CN" dirty="0" smtClean="0"/>
              <a:t> , </a:t>
            </a:r>
            <a:r>
              <a:rPr lang="en-US" altLang="zh-CN" dirty="0"/>
              <a:t>∃e </a:t>
            </a:r>
            <a:r>
              <a:rPr lang="en-US" altLang="zh-CN" dirty="0" smtClean="0"/>
              <a:t>=(</a:t>
            </a:r>
            <a:r>
              <a:rPr lang="en-US" altLang="zh-CN" dirty="0"/>
              <a:t>u, v) ∈ </a:t>
            </a:r>
            <a:r>
              <a:rPr lang="en-US" altLang="zh-CN" dirty="0" smtClean="0"/>
              <a:t>EG</a:t>
            </a:r>
            <a:r>
              <a:rPr lang="en-US" altLang="zh-CN" baseline="-25000" dirty="0" smtClean="0"/>
              <a:t>new </a:t>
            </a:r>
            <a:r>
              <a:rPr lang="en-US" altLang="zh-CN" dirty="0" smtClean="0"/>
              <a:t>, </a:t>
            </a:r>
            <a:r>
              <a:rPr lang="en-US" altLang="zh-CN" dirty="0"/>
              <a:t>s.t. </a:t>
            </a:r>
            <a:r>
              <a:rPr lang="el-GR" altLang="zh-CN" dirty="0"/>
              <a:t>φ(</a:t>
            </a:r>
            <a:r>
              <a:rPr lang="en-US" altLang="zh-CN" dirty="0"/>
              <a:t>e) ≤ k}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533524" y="2407612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207" name="文本框 206"/>
          <p:cNvSpPr txBox="1"/>
          <p:nvPr/>
        </p:nvSpPr>
        <p:spPr>
          <a:xfrm>
            <a:off x="10573678" y="30289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10565537" y="81361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10326685" y="108657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552267" y="3089480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k=4</a:t>
            </a:r>
            <a:endParaRPr lang="zh-CN" altLang="en-US" sz="2000" dirty="0"/>
          </a:p>
        </p:txBody>
      </p:sp>
      <p:sp>
        <p:nvSpPr>
          <p:cNvPr id="211" name="矩形 210"/>
          <p:cNvSpPr/>
          <p:nvPr/>
        </p:nvSpPr>
        <p:spPr>
          <a:xfrm>
            <a:off x="552266" y="3743219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k=5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6371755" y="114056"/>
            <a:ext cx="2699771" cy="311685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矩形 211"/>
              <p:cNvSpPr/>
              <p:nvPr/>
            </p:nvSpPr>
            <p:spPr>
              <a:xfrm>
                <a:off x="1501517" y="2391746"/>
                <a:ext cx="1444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… 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2" name="矩形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17" y="2391746"/>
                <a:ext cx="144494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/>
              <p:cNvSpPr/>
              <p:nvPr/>
            </p:nvSpPr>
            <p:spPr>
              <a:xfrm>
                <a:off x="1501517" y="3089480"/>
                <a:ext cx="1444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… 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17" y="3089480"/>
                <a:ext cx="144494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/>
              <p:cNvSpPr/>
              <p:nvPr/>
            </p:nvSpPr>
            <p:spPr>
              <a:xfrm>
                <a:off x="1501517" y="3741464"/>
                <a:ext cx="1444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… 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17" y="3741464"/>
                <a:ext cx="144494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>
            <a:off x="9497604" y="91130"/>
            <a:ext cx="2699771" cy="204583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4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6" grpId="0"/>
      <p:bldP spid="210" grpId="0"/>
      <p:bldP spid="211" grpId="0"/>
      <p:bldP spid="11" grpId="0" animBg="1"/>
      <p:bldP spid="212" grpId="0"/>
      <p:bldP spid="70" grpId="0"/>
      <p:bldP spid="71" grpId="0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0586" y="2103925"/>
            <a:ext cx="6105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59" y="355685"/>
            <a:ext cx="195098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3611" y="2137743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99" name="左大括号 98"/>
          <p:cNvSpPr/>
          <p:nvPr/>
        </p:nvSpPr>
        <p:spPr>
          <a:xfrm>
            <a:off x="1621690" y="2328181"/>
            <a:ext cx="315556" cy="2224490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53611" y="4170029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Top-down truss </a:t>
            </a:r>
            <a:r>
              <a:rPr lang="en-US" altLang="zh-CN" sz="2400" dirty="0"/>
              <a:t>decomposition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08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4601" y="1675178"/>
            <a:ext cx="3170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computes the 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op-t k classes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04601" y="2461269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Upper Bounding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>
            <a:stCxn id="9" idx="0"/>
            <a:endCxn id="8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7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90"/>
          <p:cNvCxnSpPr>
            <a:stCxn id="9" idx="2"/>
            <a:endCxn id="7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2"/>
            <a:endCxn id="7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2"/>
            <a:endCxn id="8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3"/>
            <a:endCxn id="9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  <a:endCxn id="11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1"/>
            <a:endCxn id="7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8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9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2"/>
            <a:endCxn id="10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2"/>
            <a:endCxn id="11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1"/>
            <a:endCxn id="11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0"/>
            <a:endCxn id="13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  <a:endCxn id="10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7"/>
            <a:endCxn id="14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1"/>
            <a:endCxn id="13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6" idx="2"/>
            <a:endCxn id="14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2"/>
            <a:endCxn id="16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0"/>
            <a:endCxn id="15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2"/>
            <a:endCxn id="13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3"/>
            <a:endCxn id="16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1"/>
            <a:endCxn id="13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1"/>
            <a:endCxn id="14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8" idx="2"/>
            <a:endCxn id="10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8" idx="6"/>
            <a:endCxn id="17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347" y="1130796"/>
            <a:ext cx="9230626" cy="52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7" y="1484313"/>
            <a:ext cx="10677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739" y="2170113"/>
            <a:ext cx="10782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463" y="1962150"/>
            <a:ext cx="1088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180850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1899" y="2374451"/>
            <a:ext cx="4004398" cy="499367"/>
            <a:chOff x="251899" y="2374451"/>
            <a:chExt cx="4004398" cy="499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/>
                <p:cNvSpPr txBox="1"/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𝑢𝑣𝑤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/>
                <p:cNvSpPr/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矩形 147"/>
          <p:cNvSpPr/>
          <p:nvPr/>
        </p:nvSpPr>
        <p:spPr>
          <a:xfrm>
            <a:off x="249871" y="1531031"/>
            <a:ext cx="485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The</a:t>
            </a:r>
            <a:r>
              <a:rPr lang="en-US" altLang="zh-CN" dirty="0"/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Cambria Math" panose="02040503050406030204" pitchFamily="18" charset="0"/>
              </a:rPr>
              <a:t>support</a:t>
            </a:r>
            <a:r>
              <a:rPr lang="en-US" altLang="zh-CN" sz="2400" i="1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of an edge </a:t>
            </a:r>
            <a:r>
              <a:rPr lang="en-US" altLang="zh-CN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e</a:t>
            </a:r>
            <a:r>
              <a:rPr lang="en-US" altLang="zh-CN" sz="2400" dirty="0">
                <a:latin typeface="Cambria Math" panose="02040503050406030204" pitchFamily="18" charset="0"/>
              </a:rPr>
              <a:t>(u , v)  ∈</a:t>
            </a:r>
            <a:r>
              <a:rPr lang="en-US" altLang="zh-CN" sz="2400" i="1" dirty="0">
                <a:latin typeface="Cambria Math" panose="02040503050406030204" pitchFamily="18" charset="0"/>
              </a:rPr>
              <a:t> </a:t>
            </a:r>
            <a:r>
              <a:rPr lang="en-US" altLang="zh-CN" sz="2400" dirty="0"/>
              <a:t> 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765858" y="2548500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609834" y="1662653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03264" y="127600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sp>
        <p:nvSpPr>
          <p:cNvPr id="11" name="椭圆 10"/>
          <p:cNvSpPr/>
          <p:nvPr/>
        </p:nvSpPr>
        <p:spPr>
          <a:xfrm>
            <a:off x="10282006" y="2548500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8" idx="6"/>
            <a:endCxn id="11" idx="2"/>
          </p:cNvCxnSpPr>
          <p:nvPr/>
        </p:nvCxnSpPr>
        <p:spPr>
          <a:xfrm>
            <a:off x="9020322" y="2675732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448640" y="248482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15" name="直接连接符 14"/>
          <p:cNvCxnSpPr>
            <a:stCxn id="9" idx="5"/>
            <a:endCxn id="11" idx="0"/>
          </p:cNvCxnSpPr>
          <p:nvPr/>
        </p:nvCxnSpPr>
        <p:spPr>
          <a:xfrm>
            <a:off x="9827033" y="1879852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  <a:endCxn id="8" idx="7"/>
          </p:cNvCxnSpPr>
          <p:nvPr/>
        </p:nvCxnSpPr>
        <p:spPr>
          <a:xfrm flipH="1">
            <a:off x="8983057" y="1879852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9608069" y="3428240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6323" y="364460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19" name="直接连接符 18"/>
          <p:cNvCxnSpPr>
            <a:stCxn id="9" idx="4"/>
            <a:endCxn id="17" idx="0"/>
          </p:cNvCxnSpPr>
          <p:nvPr/>
        </p:nvCxnSpPr>
        <p:spPr>
          <a:xfrm flipH="1">
            <a:off x="9735301" y="1917117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4"/>
            <a:endCxn id="17" idx="7"/>
          </p:cNvCxnSpPr>
          <p:nvPr/>
        </p:nvCxnSpPr>
        <p:spPr>
          <a:xfrm flipH="1">
            <a:off x="9825268" y="2802964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5"/>
            <a:endCxn id="17" idx="1"/>
          </p:cNvCxnSpPr>
          <p:nvPr/>
        </p:nvCxnSpPr>
        <p:spPr>
          <a:xfrm>
            <a:off x="8983057" y="2765699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3"/>
            <a:endCxn id="8" idx="7"/>
          </p:cNvCxnSpPr>
          <p:nvPr/>
        </p:nvCxnSpPr>
        <p:spPr>
          <a:xfrm flipH="1">
            <a:off x="8983057" y="1879852"/>
            <a:ext cx="664042" cy="705913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11" idx="2"/>
          </p:cNvCxnSpPr>
          <p:nvPr/>
        </p:nvCxnSpPr>
        <p:spPr>
          <a:xfrm>
            <a:off x="9020322" y="2675732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4"/>
            <a:endCxn id="17" idx="0"/>
          </p:cNvCxnSpPr>
          <p:nvPr/>
        </p:nvCxnSpPr>
        <p:spPr>
          <a:xfrm flipH="1">
            <a:off x="9735301" y="1917117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4"/>
            <a:endCxn id="17" idx="7"/>
          </p:cNvCxnSpPr>
          <p:nvPr/>
        </p:nvCxnSpPr>
        <p:spPr>
          <a:xfrm flipH="1">
            <a:off x="9825268" y="2802964"/>
            <a:ext cx="583970" cy="662541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9877833" y="1848102"/>
            <a:ext cx="582205" cy="668648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799832" y="1979644"/>
            <a:ext cx="521511" cy="568856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9801563" y="1660723"/>
            <a:ext cx="2301680" cy="2761515"/>
          </a:xfrm>
          <a:prstGeom prst="roundRect">
            <a:avLst/>
          </a:prstGeom>
          <a:solidFill>
            <a:srgbClr val="DE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34362"/>
            <a:ext cx="262712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Conneceted K-Truss</a:t>
            </a:r>
          </a:p>
        </p:txBody>
      </p:sp>
      <p:sp>
        <p:nvSpPr>
          <p:cNvPr id="62" name="矩形 61"/>
          <p:cNvSpPr/>
          <p:nvPr/>
        </p:nvSpPr>
        <p:spPr>
          <a:xfrm>
            <a:off x="10380649" y="4500580"/>
            <a:ext cx="121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4 - 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Given a graph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an integer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a connected k-truss is a connected subgraph 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E(H), sup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(e)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(k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2)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339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29803"/>
            <a:ext cx="157286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Trussness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5611" y="2301164"/>
            <a:ext cx="4718663" cy="959664"/>
            <a:chOff x="407540" y="2217378"/>
            <a:chExt cx="4718663" cy="959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1.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i="1" dirty="0" smtClean="0">
                            <a:solidFill>
                              <a:srgbClr val="FF0000"/>
                            </a:solidFill>
                          </a:rPr>
                          <m:t>subgraph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m:rPr>
                            <m:nor/>
                          </m:rPr>
                          <a:rPr lang="en-US" altLang="zh-CN" sz="2400" dirty="0" smtClean="0"/>
                          <m:t>G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34" r="-1034" b="-278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93880" y="3822285"/>
            <a:ext cx="4313978" cy="925321"/>
            <a:chOff x="435299" y="3873766"/>
            <a:chExt cx="4313978" cy="925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2.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7" r="-2963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493880" y="5168238"/>
            <a:ext cx="4369037" cy="898874"/>
            <a:chOff x="407540" y="5233264"/>
            <a:chExt cx="4369037" cy="898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3.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𝑣𝑒𝑟𝑡𝑒𝑥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54" r="-120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/>
                <p:cNvSpPr/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7693" y="3348284"/>
                <a:ext cx="2175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=1+2=3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3" y="3348284"/>
                <a:ext cx="217527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09080" y="4747142"/>
                <a:ext cx="11875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0" y="4747142"/>
                <a:ext cx="11875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241842" y="747237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62" name="椭圆 61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92" name="直接连接符 91"/>
          <p:cNvCxnSpPr>
            <a:stCxn id="72" idx="0"/>
            <a:endCxn id="64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64" idx="0"/>
            <a:endCxn id="62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0"/>
          <p:cNvCxnSpPr>
            <a:stCxn id="72" idx="2"/>
            <a:endCxn id="62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9" idx="2"/>
            <a:endCxn id="62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6" idx="2"/>
            <a:endCxn id="64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6" idx="3"/>
            <a:endCxn id="72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76" idx="0"/>
            <a:endCxn id="79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6" idx="1"/>
            <a:endCxn id="62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64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endCxn id="72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86" idx="2"/>
            <a:endCxn id="76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82" idx="2"/>
            <a:endCxn id="79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86" idx="1"/>
            <a:endCxn id="79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6" idx="0"/>
            <a:endCxn id="82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80" idx="0"/>
            <a:endCxn id="76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80" idx="7"/>
            <a:endCxn id="86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89" idx="1"/>
            <a:endCxn id="82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89" idx="2"/>
            <a:endCxn id="86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2"/>
            <a:endCxn id="89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0" idx="0"/>
            <a:endCxn id="87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87" idx="2"/>
            <a:endCxn id="82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87" idx="3"/>
            <a:endCxn id="89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0" idx="1"/>
            <a:endCxn id="82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1" idx="1"/>
            <a:endCxn id="86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1" idx="2"/>
            <a:endCxn id="76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1" idx="6"/>
            <a:endCxn id="90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557427" y="5562542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7106571" y="4822845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4" name="椭圆 3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>
            <a:stCxn id="6" idx="0"/>
            <a:endCxn id="5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0"/>
            <a:endCxn id="4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90"/>
          <p:cNvCxnSpPr>
            <a:stCxn id="6" idx="2"/>
            <a:endCxn id="4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4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5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3"/>
            <a:endCxn id="6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0"/>
            <a:endCxn id="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1"/>
            <a:endCxn id="4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5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6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2"/>
            <a:endCxn id="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2"/>
            <a:endCxn id="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1"/>
            <a:endCxn id="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0"/>
            <a:endCxn id="1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0"/>
            <a:endCxn id="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7"/>
            <a:endCxn id="1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1"/>
            <a:endCxn id="1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2"/>
            <a:endCxn id="1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2"/>
            <a:endCxn id="1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0"/>
            <a:endCxn id="1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2" idx="2"/>
            <a:endCxn id="1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2" idx="3"/>
            <a:endCxn id="1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1"/>
            <a:endCxn id="1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1"/>
            <a:endCxn id="1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2"/>
            <a:endCxn id="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5" idx="6"/>
            <a:endCxn id="14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nb(a)"/>
          <p:cNvSpPr/>
          <p:nvPr/>
        </p:nvSpPr>
        <p:spPr>
          <a:xfrm>
            <a:off x="8332578" y="1725422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nb(a)"/>
          <p:cNvSpPr/>
          <p:nvPr/>
        </p:nvSpPr>
        <p:spPr>
          <a:xfrm>
            <a:off x="8331372" y="2844546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nb(a)"/>
          <p:cNvSpPr/>
          <p:nvPr/>
        </p:nvSpPr>
        <p:spPr>
          <a:xfrm>
            <a:off x="7002782" y="2844524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nb(a)"/>
          <p:cNvSpPr/>
          <p:nvPr/>
        </p:nvSpPr>
        <p:spPr>
          <a:xfrm>
            <a:off x="7002561" y="3990153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nb(b)"/>
          <p:cNvSpPr/>
          <p:nvPr/>
        </p:nvSpPr>
        <p:spPr>
          <a:xfrm>
            <a:off x="6975210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nb(b)"/>
          <p:cNvSpPr/>
          <p:nvPr/>
        </p:nvSpPr>
        <p:spPr>
          <a:xfrm>
            <a:off x="8310999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nb(b)"/>
          <p:cNvSpPr/>
          <p:nvPr/>
        </p:nvSpPr>
        <p:spPr>
          <a:xfrm>
            <a:off x="8308618" y="2822304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nb(b)"/>
          <p:cNvSpPr/>
          <p:nvPr/>
        </p:nvSpPr>
        <p:spPr>
          <a:xfrm>
            <a:off x="6979972" y="3969567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3-Truss"/>
          <p:cNvGrpSpPr/>
          <p:nvPr/>
        </p:nvGrpSpPr>
        <p:grpSpPr>
          <a:xfrm>
            <a:off x="6324601" y="1134670"/>
            <a:ext cx="5817152" cy="4070757"/>
            <a:chOff x="6451011" y="1134670"/>
            <a:chExt cx="5690741" cy="4070757"/>
          </a:xfrm>
        </p:grpSpPr>
        <p:sp>
          <p:nvSpPr>
            <p:cNvPr id="122" name="圆角矩形 121"/>
            <p:cNvSpPr/>
            <p:nvPr/>
          </p:nvSpPr>
          <p:spPr>
            <a:xfrm>
              <a:off x="6451011" y="1134670"/>
              <a:ext cx="5690741" cy="354674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802308" y="4743762"/>
              <a:ext cx="121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schemeClr val="accent6"/>
                  </a:solidFill>
                </a:rPr>
                <a:t>3-Truss</a:t>
              </a:r>
              <a:endParaRPr lang="zh-CN" altLang="en-US" sz="2400" b="1" i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877869" y="26294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148079" y="3265900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111774" y="3362689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8877869" y="2633777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右箭头 155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980758" y="4681416"/>
            <a:ext cx="188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 </a:t>
            </a:r>
            <a:r>
              <a:rPr lang="zh-CN" altLang="en-US" sz="2000" b="1" dirty="0" smtClean="0"/>
              <a:t>using a </a:t>
            </a:r>
            <a:r>
              <a:rPr lang="zh-CN" altLang="en-US" sz="2000" b="1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0825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/>
      <p:bldP spid="121" grpId="0"/>
      <p:bldP spid="125" grpId="0"/>
      <p:bldP spid="126" grpId="0"/>
      <p:bldP spid="126" grpId="1"/>
      <p:bldP spid="127" grpId="0"/>
      <p:bldP spid="128" grpId="0"/>
      <p:bldP spid="128" grpId="1"/>
      <p:bldP spid="129" grpId="0"/>
      <p:bldP spid="129" grpId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772555" y="4743762"/>
            <a:ext cx="124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accent6"/>
                </a:solidFill>
              </a:rPr>
              <a:t>4-Truss</a:t>
            </a:r>
            <a:endParaRPr lang="zh-CN" alt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>
            <a:off x="3163199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 animBg="1"/>
      <p:bldP spid="1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951</Words>
  <Application>Microsoft Office PowerPoint</Application>
  <PresentationFormat>宽屏</PresentationFormat>
  <Paragraphs>435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1201</cp:revision>
  <dcterms:created xsi:type="dcterms:W3CDTF">2016-11-19T09:18:31Z</dcterms:created>
  <dcterms:modified xsi:type="dcterms:W3CDTF">2016-12-03T14:35:39Z</dcterms:modified>
</cp:coreProperties>
</file>