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04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2620</Words>
  <Application>Microsoft Office PowerPoint</Application>
  <PresentationFormat>全屏显示(4:3)</PresentationFormat>
  <Paragraphs>639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1138</cp:revision>
  <dcterms:created xsi:type="dcterms:W3CDTF">2016-04-06T11:05:22Z</dcterms:created>
  <dcterms:modified xsi:type="dcterms:W3CDTF">2016-04-18T13:38:10Z</dcterms:modified>
  <cp:category>算法</cp:category>
</cp:coreProperties>
</file>