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D9D9D9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7" autoAdjust="0"/>
    <p:restoredTop sz="84884" autoAdjust="0"/>
  </p:normalViewPr>
  <p:slideViewPr>
    <p:cSldViewPr snapToGrid="0" showGuides="1">
      <p:cViewPr varScale="1">
        <p:scale>
          <a:sx n="89" d="100"/>
          <a:sy n="89" d="100"/>
        </p:scale>
        <p:origin x="96" y="150"/>
      </p:cViewPr>
      <p:guideLst>
        <p:guide orient="horz" pos="18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9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快速排序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70080"/>
              </p:ext>
            </p:extLst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4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1" build="allAtOnce" animBg="1"/>
      <p:bldP spid="15" grpId="2" build="allAtOnce" animBg="1"/>
      <p:bldP spid="15" grpId="3" build="allAtOnce" animBg="1"/>
      <p:bldP spid="7" grpId="0" build="allAtOnce" animBg="1"/>
      <p:bldP spid="7" grpId="1" build="allAtOnce" animBg="1"/>
      <p:bldP spid="7" grpId="2" uiExpand="1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54134"/>
              </p:ext>
            </p:extLst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23542"/>
              </p:ext>
            </p:extLst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</p:spTree>
    <p:extLst>
      <p:ext uri="{BB962C8B-B14F-4D97-AF65-F5344CB8AC3E}">
        <p14:creationId xmlns:p14="http://schemas.microsoft.com/office/powerpoint/2010/main" val="3701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uiExpand="1" build="allAtOnce" animBg="1"/>
      <p:bldP spid="56" grpId="0" build="allAtOnce" animBg="1"/>
      <p:bldP spid="57" grpId="0" uiExpand="1" build="allAtOnce"/>
      <p:bldP spid="57" grpId="1" uiExpand="1" build="allAtOnce" animBg="1"/>
      <p:bldP spid="58" grpId="0" uiExpand="1" build="allAtOnce" animBg="1"/>
      <p:bldP spid="59" grpId="0" build="allAtOnce" animBg="1"/>
      <p:bldP spid="60" grpId="0" animBg="1"/>
      <p:bldP spid="61" grpId="0" uiExpand="1" build="allAtOnce" animBg="1"/>
      <p:bldP spid="62" grpId="0" uiExpand="1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91625"/>
              </p:ext>
            </p:extLst>
          </p:nvPr>
        </p:nvGraphicFramePr>
        <p:xfrm>
          <a:off x="3176771" y="1777619"/>
          <a:ext cx="5463004" cy="340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</p:spTree>
    <p:extLst>
      <p:ext uri="{BB962C8B-B14F-4D97-AF65-F5344CB8AC3E}">
        <p14:creationId xmlns:p14="http://schemas.microsoft.com/office/powerpoint/2010/main" val="9927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18470"/>
              </p:ext>
            </p:extLst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43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4333</TotalTime>
  <Words>977</Words>
  <Application>Microsoft Office PowerPoint</Application>
  <PresentationFormat>全屏显示(4:3)</PresentationFormat>
  <Paragraphs>305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楷体</vt:lpstr>
      <vt:lpstr>宋体</vt:lpstr>
      <vt:lpstr>Arial</vt:lpstr>
      <vt:lpstr>Calibri</vt:lpstr>
      <vt:lpstr>Courier New</vt:lpstr>
      <vt:lpstr>Office 主题</vt:lpstr>
      <vt:lpstr>快速排序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1451</cp:revision>
  <dcterms:created xsi:type="dcterms:W3CDTF">2016-04-06T11:05:22Z</dcterms:created>
  <dcterms:modified xsi:type="dcterms:W3CDTF">2016-04-18T13:35:19Z</dcterms:modified>
  <cp:category>算法</cp:category>
</cp:coreProperties>
</file>