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12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D9D9D9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0" autoAdjust="0"/>
    <p:restoredTop sz="84884" autoAdjust="0"/>
  </p:normalViewPr>
  <p:slideViewPr>
    <p:cSldViewPr snapToGrid="0" showGuides="1">
      <p:cViewPr varScale="1">
        <p:scale>
          <a:sx n="83" d="100"/>
          <a:sy n="83" d="100"/>
        </p:scale>
        <p:origin x="66" y="264"/>
      </p:cViewPr>
      <p:guideLst>
        <p:guide orient="horz" pos="1888"/>
        <p:guide pos="1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9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2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快速排序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 smtClean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2668"/>
              </p:ext>
            </p:extLst>
          </p:nvPr>
        </p:nvGraphicFramePr>
        <p:xfrm>
          <a:off x="3303638" y="2588322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2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1" build="allAtOnce" animBg="1"/>
      <p:bldP spid="15" grpId="2" build="allAtOnce" animBg="1"/>
      <p:bldP spid="15" grpId="3" build="allAtOnce" animBg="1"/>
      <p:bldP spid="7" grpId="0" build="allAtOnce" animBg="1"/>
      <p:bldP spid="7" grpId="1" build="allAtOnce" animBg="1"/>
      <p:bldP spid="7" grpId="2" uiExpand="1" build="allAtOnce" animBg="1"/>
      <p:bldP spid="7" grpId="3" build="allAtOnce" animBg="1"/>
      <p:bldP spid="99" grpId="0"/>
      <p:bldP spid="18" grpId="0"/>
      <p:bldP spid="19" grpId="0" animBg="1"/>
      <p:bldP spid="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73995"/>
              </p:ext>
            </p:extLst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1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prstClr val="black"/>
                  </a:solidFill>
                </a:rPr>
                <a:t>…</a:t>
              </a:r>
            </a:p>
            <a:p>
              <a:pPr lvl="0" algn="ctr"/>
              <a:r>
                <a:rPr lang="en-US" altLang="zh-CN" sz="1600" dirty="0">
                  <a:solidFill>
                    <a:prstClr val="black"/>
                  </a:solidFill>
                </a:rPr>
                <a:t>n/4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284"/>
              </p:ext>
            </p:extLst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0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422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时采用直</a:t>
            </a:r>
            <a:r>
              <a:rPr lang="zh-CN" altLang="en-US" sz="2000" dirty="0"/>
              <a:t>排</a:t>
            </a:r>
            <a:endParaRPr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162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2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uiExpand="1" build="allAtOnce" animBg="1"/>
      <p:bldP spid="56" grpId="0" build="allAtOnce" animBg="1"/>
      <p:bldP spid="57" grpId="0" uiExpand="1" build="allAtOnce"/>
      <p:bldP spid="57" grpId="1" uiExpand="1" build="allAtOnce" animBg="1"/>
      <p:bldP spid="58" grpId="0" uiExpand="1" build="allAtOnce" animBg="1"/>
      <p:bldP spid="59" grpId="0" build="allAtOnce" animBg="1"/>
      <p:bldP spid="60" grpId="0" animBg="1"/>
      <p:bldP spid="61" grpId="0" uiExpand="1" build="allAtOnce" animBg="1"/>
      <p:bldP spid="62" grpId="0" uiExpand="1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 smtClean="0"/>
              <a:t>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37679"/>
              </p:ext>
            </p:extLst>
          </p:nvPr>
        </p:nvGraphicFramePr>
        <p:xfrm>
          <a:off x="3176771" y="2245214"/>
          <a:ext cx="5463004" cy="3037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7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01477" y="5173227"/>
            <a:ext cx="365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02166" y="1249815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166" y="5173227"/>
            <a:ext cx="45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477" y="12634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循环替代递归</a:t>
            </a:r>
          </a:p>
        </p:txBody>
      </p:sp>
    </p:spTree>
    <p:extLst>
      <p:ext uri="{BB962C8B-B14F-4D97-AF65-F5344CB8AC3E}">
        <p14:creationId xmlns:p14="http://schemas.microsoft.com/office/powerpoint/2010/main" val="99273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hidden="1"/>
          <p:cNvSpPr/>
          <p:nvPr/>
        </p:nvSpPr>
        <p:spPr>
          <a:xfrm>
            <a:off x="2543243" y="2967335"/>
            <a:ext cx="40575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One more thing…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9340" y="1854636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pivotPos = partition(arr , low , high)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Qsort (arr , low , </a:t>
            </a:r>
            <a:r>
              <a:rPr lang="en-US" altLang="zh-CN" dirty="0" smtClean="0"/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Qsort (arr , </a:t>
            </a:r>
            <a:r>
              <a:rPr lang="en-US" altLang="zh-CN" dirty="0" smtClean="0"/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14339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4127</TotalTime>
  <Words>775</Words>
  <Application>Microsoft Office PowerPoint</Application>
  <PresentationFormat>全屏显示(4:3)</PresentationFormat>
  <Paragraphs>212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楷体</vt:lpstr>
      <vt:lpstr>宋体</vt:lpstr>
      <vt:lpstr>Arial</vt:lpstr>
      <vt:lpstr>Calibri</vt:lpstr>
      <vt:lpstr>Courier New</vt:lpstr>
      <vt:lpstr>Office 主题</vt:lpstr>
      <vt:lpstr>快速排序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1389</cp:revision>
  <dcterms:created xsi:type="dcterms:W3CDTF">2016-04-06T11:05:22Z</dcterms:created>
  <dcterms:modified xsi:type="dcterms:W3CDTF">2016-04-18T03:26:14Z</dcterms:modified>
  <cp:category>算法</cp:category>
</cp:coreProperties>
</file>