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84884" autoAdjust="0"/>
  </p:normalViewPr>
  <p:slideViewPr>
    <p:cSldViewPr snapToGrid="0" showGuides="1">
      <p:cViewPr varScale="1">
        <p:scale>
          <a:sx n="92" d="100"/>
          <a:sy n="92" d="100"/>
        </p:scale>
        <p:origin x="510" y="84"/>
      </p:cViewPr>
      <p:guideLst>
        <p:guide orient="horz" pos="3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注意在扫除的过程中</a:t>
            </a:r>
            <a:r>
              <a:rPr lang="zh-CN" altLang="en-US" baseline="0" dirty="0" smtClean="0"/>
              <a:t> 顶点的进出都要与相邻的顶点检验是否会相交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 b="1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 b="1">
              <a:latin typeface="Franklin Gothic Book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+mn-lt"/>
              </a:rPr>
              <a:t>两种方法比较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376" y="1794962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Graham-Scan算法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一步得到一个临时凸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包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排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序O(n log n)    (合并或堆排)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扫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描O(n)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 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log n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6300" y="17949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Jarvis步进法算法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每一步求出凸包上的一条边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不必排序，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每次查找最小极角点O(n)。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整体时间复杂度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O(nh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1127961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9065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Pn-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74358" y="3912622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9131" y="4185175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773" y="4334566"/>
            <a:ext cx="1870169" cy="956860"/>
            <a:chOff x="6357786" y="4955744"/>
            <a:chExt cx="1870169" cy="95686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810260" y="4955744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39079" y="4731475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95999" y="5661013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18269" y="3553060"/>
            <a:ext cx="446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使用红黑树来对序列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进行维护：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容</a:t>
            </a:r>
            <a:r>
              <a:rPr lang="zh-CN" altLang="en-US" dirty="0" smtClean="0"/>
              <a:t>易找到了之相邻的上一个结点和下一个结点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基</a:t>
            </a:r>
            <a:r>
              <a:rPr lang="zh-CN" altLang="en-US" dirty="0" smtClean="0"/>
              <a:t>本操作的时间</a:t>
            </a:r>
            <a:r>
              <a:rPr lang="zh-CN" altLang="en-US" dirty="0"/>
              <a:t>复杂</a:t>
            </a:r>
            <a:r>
              <a:rPr lang="zh-CN" altLang="en-US" dirty="0" smtClean="0"/>
              <a:t>度均为</a:t>
            </a:r>
            <a:r>
              <a:rPr lang="en-US" altLang="zh-CN" dirty="0" smtClean="0"/>
              <a:t>logn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6272" y="5631135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  <p:bldP spid="234" grpId="0"/>
      <p:bldP spid="4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65791"/>
            <a:ext cx="4248261" cy="2214528"/>
            <a:chOff x="1068549" y="2056185"/>
            <a:chExt cx="4248261" cy="2214528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54435" y="250659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11756" y="296770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59046" y="205618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99708" y="25966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c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70306" y="3456928"/>
            <a:ext cx="4419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注意在经过交点的时候，两条直线在数组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中的位置发生交换</a:t>
            </a:r>
            <a:endParaRPr lang="zh-CN" altLang="en-US" sz="24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5 0.00139 L 0.4743 0.004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3415</TotalTime>
  <Words>1651</Words>
  <Application>Microsoft Office PowerPoint</Application>
  <PresentationFormat>全屏显示(4:3)</PresentationFormat>
  <Paragraphs>337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Franklin Gothic Book</vt:lpstr>
      <vt:lpstr>Lucida Sans Unicode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1137</cp:revision>
  <dcterms:created xsi:type="dcterms:W3CDTF">2016-04-06T11:05:22Z</dcterms:created>
  <dcterms:modified xsi:type="dcterms:W3CDTF">2016-04-18T08:46:24Z</dcterms:modified>
  <cp:category>算法</cp:category>
</cp:coreProperties>
</file>