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2" r:id="rId9"/>
    <p:sldId id="259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1278" y="84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CED-76A7-404D-9EC6-37720FA42C79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8A79-93A4-4D9C-94EF-B84172E7A9C8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5F0A-EF55-4A89-827E-2071FD9D1813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B1F6-E830-440C-86FD-AD582E86AD30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1BE9-9CF5-4E00-9540-3668655C79EF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335-387F-4FA2-BC42-920E68E2CFC0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D13D-090C-4FE0-AD82-443B11E452EF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C69-434B-41CC-8E0B-98D82C81D19F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F8A1-52CE-437F-B1E3-0F747078D427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CC42-8303-4F2A-AC50-01FA1019FFF4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D769-91A4-4BAB-A4D8-5FF389FBFC93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EF39-BB0A-49C4-8566-A766A879D2EA}" type="datetime1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114" y="2290327"/>
            <a:ext cx="5487772" cy="1201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快排及优化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 </a:t>
            </a:r>
            <a:r>
              <a:rPr lang="en-US" altLang="zh-CN" sz="2000" dirty="0" smtClean="0">
                <a:cs typeface="+mn-ea"/>
                <a:sym typeface="+mn-lt"/>
              </a:rPr>
              <a:t>2016-4-23  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10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11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45875"/>
              </p:ext>
            </p:extLst>
          </p:nvPr>
        </p:nvGraphicFramePr>
        <p:xfrm>
          <a:off x="4843174" y="877771"/>
          <a:ext cx="4002376" cy="37084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00297"/>
                <a:gridCol w="500297"/>
                <a:gridCol w="500297"/>
                <a:gridCol w="500297"/>
                <a:gridCol w="500297"/>
                <a:gridCol w="500297"/>
                <a:gridCol w="500297"/>
                <a:gridCol w="5002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6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7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6"/>
            <a:endCxn id="22" idx="2"/>
          </p:cNvCxnSpPr>
          <p:nvPr/>
        </p:nvCxnSpPr>
        <p:spPr>
          <a:xfrm flipV="1">
            <a:off x="2265793" y="5260557"/>
            <a:ext cx="1563712" cy="39832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6590376" y="4477379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12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948" y="1659880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包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序O(n log n)    (合并或堆排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描O(n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4964" y="16598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每一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步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确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定一个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包上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不必排序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，但要找到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值最大最小的点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O(n);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次查找最小极角点O(n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13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2573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直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观上枚举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14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15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98343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n-1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n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16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00076" y="1217323"/>
            <a:ext cx="43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次递归的输入为点集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17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1417" y="1154444"/>
            <a:ext cx="6986165" cy="5201907"/>
            <a:chOff x="1721417" y="1154444"/>
            <a:chExt cx="6986165" cy="5201907"/>
          </a:xfrm>
        </p:grpSpPr>
        <p:grpSp>
          <p:nvGrpSpPr>
            <p:cNvPr id="5" name="组合 4"/>
            <p:cNvGrpSpPr/>
            <p:nvPr/>
          </p:nvGrpSpPr>
          <p:grpSpPr>
            <a:xfrm>
              <a:off x="1721417" y="1361209"/>
              <a:ext cx="6986165" cy="4995142"/>
              <a:chOff x="1538103" y="963926"/>
              <a:chExt cx="6986165" cy="4995142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1538103" y="963926"/>
                <a:ext cx="721217" cy="4590853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94544" y="1968228"/>
                <a:ext cx="2127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线段相关问题</a:t>
                </a:r>
                <a:endParaRPr lang="zh-CN" altLang="en-US" sz="20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265300" y="3880525"/>
                <a:ext cx="1986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凸包相关问题</a:t>
                </a:r>
                <a:endParaRPr lang="zh-CN" altLang="en-US" sz="20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58859" y="5298463"/>
                <a:ext cx="2781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最远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近点问题</a:t>
                </a:r>
                <a:endParaRPr lang="zh-CN" altLang="en-US" sz="20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786513" y="1390604"/>
                <a:ext cx="2711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连续线段线段的转向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86513" y="1921161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判断两条线段是否相交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35986" y="2963975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Graham</a:t>
                </a:r>
                <a:r>
                  <a:rPr lang="zh-CN" altLang="en-US" dirty="0" smtClean="0"/>
                  <a:t>扫描法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35986" y="3556464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Jarvis</a:t>
                </a:r>
                <a:r>
                  <a:rPr lang="zh-CN" altLang="en-US" dirty="0" smtClean="0"/>
                  <a:t>步进法</a:t>
                </a:r>
                <a:endParaRPr lang="zh-CN" altLang="en-US" dirty="0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4399439" y="1558732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5936930" y="3148641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86513" y="2496697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确定任意一对线段是否相交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69447" y="3248410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endParaRPr lang="zh-CN" altLang="en-US" dirty="0"/>
              </a:p>
            </p:txBody>
          </p:sp>
          <p:sp>
            <p:nvSpPr>
              <p:cNvPr id="34" name="左大括号 33"/>
              <p:cNvSpPr/>
              <p:nvPr/>
            </p:nvSpPr>
            <p:spPr>
              <a:xfrm>
                <a:off x="4399439" y="3469934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869447" y="4429156"/>
                <a:ext cx="365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r>
                  <a:rPr lang="zh-CN" altLang="en-US" dirty="0"/>
                  <a:t>直</a:t>
                </a:r>
                <a:r>
                  <a:rPr lang="zh-CN" altLang="en-US" dirty="0" smtClean="0"/>
                  <a:t>径      旋</a:t>
                </a:r>
                <a:r>
                  <a:rPr lang="zh-CN" altLang="en-US" dirty="0"/>
                  <a:t>转卡壳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822529" y="4997247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旋转卡壳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22529" y="5589736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分治法</a:t>
                </a:r>
                <a:endParaRPr lang="zh-CN" altLang="en-US" dirty="0"/>
              </a:p>
            </p:txBody>
          </p:sp>
          <p:sp>
            <p:nvSpPr>
              <p:cNvPr id="39" name="左大括号 38"/>
              <p:cNvSpPr/>
              <p:nvPr/>
            </p:nvSpPr>
            <p:spPr>
              <a:xfrm>
                <a:off x="4523473" y="5181913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2555933" y="1154444"/>
              <a:ext cx="46528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华文楷体" pitchFamily="2" charset="-122"/>
                  <a:ea typeface="华文楷体" pitchFamily="2" charset="-122"/>
                </a:rPr>
                <a:t>计算几何的基本工</a:t>
              </a:r>
              <a:r>
                <a:rPr lang="zh-CN" altLang="en-US" sz="2000" dirty="0" smtClean="0">
                  <a:latin typeface="华文楷体" pitchFamily="2" charset="-122"/>
                  <a:ea typeface="华文楷体" pitchFamily="2" charset="-122"/>
                </a:rPr>
                <a:t>具  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叉积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18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0" build="allAtOnce" animBg="1"/>
      <p:bldP spid="15" grpId="1" build="allAtOnce" animBg="1"/>
      <p:bldP spid="15" grpId="2" build="allAtOnce" animBg="1"/>
      <p:bldP spid="7" grpId="0" build="allAtOnce" animBg="1"/>
      <p:bldP spid="7" grpId="1" build="allAtOnce" animBg="1"/>
      <p:bldP spid="7" grpId="2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19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6515" y="1750018"/>
            <a:ext cx="5331840" cy="3674799"/>
            <a:chOff x="1029463" y="1968228"/>
            <a:chExt cx="5331840" cy="3674799"/>
          </a:xfrm>
        </p:grpSpPr>
        <p:sp>
          <p:nvSpPr>
            <p:cNvPr id="4" name="左大括号 3"/>
            <p:cNvSpPr/>
            <p:nvPr/>
          </p:nvSpPr>
          <p:spPr>
            <a:xfrm>
              <a:off x="1719636" y="2206272"/>
              <a:ext cx="474908" cy="2294683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94544" y="3110300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13011" y="4227463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9463" y="2691893"/>
              <a:ext cx="508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计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算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几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何</a:t>
              </a:r>
              <a:endParaRPr lang="zh-CN" altLang="en-US" sz="2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9463" y="5242917"/>
              <a:ext cx="533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快排及优化（内容补充）</a:t>
              </a:r>
              <a:endParaRPr lang="zh-CN" altLang="en-US" sz="20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51601"/>
              </p:ext>
            </p:extLst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20</a:t>
            </a:fld>
            <a:r>
              <a:rPr lang="en-US" altLang="zh-CN" dirty="0"/>
              <a:t> /26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</a:p>
            <a:p>
              <a:pPr algn="ctr"/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5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394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</a:t>
            </a:r>
            <a:r>
              <a:rPr lang="zh-CN" altLang="en-US" sz="2000" smtClean="0"/>
              <a:t>采用插排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21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22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build="allAtOnce" animBg="1"/>
      <p:bldP spid="56" grpId="0" build="allAtOnce" animBg="1"/>
      <p:bldP spid="57" grpId="0" build="allAtOnce"/>
      <p:bldP spid="57" grpId="1" build="allAtOnce" animBg="1"/>
      <p:bldP spid="58" grpId="0" build="allAtOnce" animBg="1"/>
      <p:bldP spid="59" grpId="0" build="allAtOnce" animBg="1"/>
      <p:bldP spid="60" grpId="0" animBg="1"/>
      <p:bldP spid="61" grpId="0" build="allAtOnce" animBg="1"/>
      <p:bldP spid="62" grpId="0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176771" y="1777619"/>
          <a:ext cx="5463004" cy="3037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23</a:t>
            </a:fld>
            <a:r>
              <a:rPr lang="en-US" altLang="zh-CN" dirty="0"/>
              <a:t> /26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44370"/>
              </p:ext>
            </p:extLst>
          </p:nvPr>
        </p:nvGraphicFramePr>
        <p:xfrm>
          <a:off x="3184814" y="5005869"/>
          <a:ext cx="5463004" cy="370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STL-sort()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82ms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13ms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13ms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2166" y="4634086"/>
            <a:ext cx="6435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9" name="矩形 18"/>
          <p:cNvSpPr/>
          <p:nvPr/>
        </p:nvSpPr>
        <p:spPr>
          <a:xfrm>
            <a:off x="602166" y="129564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循环替代递归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24</a:t>
            </a:fld>
            <a:r>
              <a:rPr lang="en-US" altLang="zh-CN" dirty="0"/>
              <a:t> /26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5181" y="1774782"/>
            <a:ext cx="7148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对子序列进行递归处理时，需要借助系统递归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系统栈的大小是有限制的 </a:t>
            </a:r>
            <a:r>
              <a:rPr lang="en-US" altLang="zh-CN" dirty="0"/>
              <a:t>(stack overflow)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系统栈的频繁存取会直接影响快排的性</a:t>
            </a:r>
            <a:r>
              <a:rPr lang="zh-CN" altLang="en-US" dirty="0" smtClean="0"/>
              <a:t>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8115" y="3078409"/>
            <a:ext cx="6588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递归程序转化为非递归程序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与插排结合使用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循环替代递归</a:t>
            </a:r>
          </a:p>
        </p:txBody>
      </p:sp>
    </p:spTree>
    <p:extLst>
      <p:ext uri="{BB962C8B-B14F-4D97-AF65-F5344CB8AC3E}">
        <p14:creationId xmlns:p14="http://schemas.microsoft.com/office/powerpoint/2010/main" val="9774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" grpId="0" animBg="1"/>
      <p:bldP spid="2" grpId="1" animBg="1"/>
      <p:bldP spid="16" grpId="0"/>
      <p:bldP spid="19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25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32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26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3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20060" y="3331580"/>
                <a:ext cx="640624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相对于原点（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）来说，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a.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dirty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dirty="0"/>
                  <a:t> 位于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的顺时针方向；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60" y="3331580"/>
                <a:ext cx="6406241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856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20060" y="4244835"/>
                <a:ext cx="634825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b.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dirty="0"/>
                  <a:t>为负，则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dirty="0"/>
                  <a:t> 的逆时针方向。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60" y="4244835"/>
                <a:ext cx="6348251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86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6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×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644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4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508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当沿着两条相邻的线段前进时遇到交点应该向哪个方向转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讨论的这个问题在点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204186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204186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831054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831054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3419" b="-145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851934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851934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4310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786578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786578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5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144519" y="5771111"/>
            <a:ext cx="3999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判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断：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6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判断是否存在相交线段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9" y="1892426"/>
            <a:ext cx="4504871" cy="2828768"/>
            <a:chOff x="1385143" y="2161586"/>
            <a:chExt cx="4504120" cy="282833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3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2014922" y="3472291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30531" y="243164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311785" y="216158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4129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若</a:t>
            </a:r>
            <a:r>
              <a:rPr lang="zh-CN" altLang="en-US" dirty="0"/>
              <a:t>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90926" y="1905830"/>
            <a:ext cx="4848575" cy="2864216"/>
            <a:chOff x="490926" y="1905830"/>
            <a:chExt cx="4848575" cy="2864216"/>
          </a:xfrm>
        </p:grpSpPr>
        <p:sp>
          <p:nvSpPr>
            <p:cNvPr id="34" name="文本框 33"/>
            <p:cNvSpPr txBox="1"/>
            <p:nvPr/>
          </p:nvSpPr>
          <p:spPr>
            <a:xfrm>
              <a:off x="490926" y="2435996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60456" y="440071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47816" y="357082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683" y="224591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103148" y="279854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60877" y="19058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51327" y="273553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72679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922399" y="2958202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192982" y="2128772"/>
            <a:ext cx="3773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用来</a:t>
            </a:r>
            <a:r>
              <a:rPr lang="zh-CN" altLang="en-US" dirty="0"/>
              <a:t>存储</a:t>
            </a:r>
            <a:r>
              <a:rPr lang="zh-CN" altLang="en-US" dirty="0" smtClean="0"/>
              <a:t>扫描过程中遇到的</a:t>
            </a:r>
            <a:r>
              <a:rPr lang="zh-CN" altLang="en-US" dirty="0"/>
              <a:t>线段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77866" y="4732324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803831" y="4668960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7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56703" y="3205914"/>
            <a:ext cx="3918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 smtClean="0"/>
              <a:t>中；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77864" y="4179893"/>
            <a:ext cx="4188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dirty="0"/>
              <a:t>当其右端点遇到扫除线时离开序列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7" grpId="0"/>
      <p:bldP spid="121" grpId="0"/>
      <p:bldP spid="234" grpId="0"/>
      <p:bldP spid="73" grpId="0"/>
      <p:bldP spid="74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080" y="549275"/>
            <a:ext cx="8519839" cy="589900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pPr/>
              <a:t>8</a:t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2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判断是否存在相交线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段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53608"/>
            <a:ext cx="4613367" cy="2226711"/>
            <a:chOff x="1068549" y="2044002"/>
            <a:chExt cx="4613367" cy="2226711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3349" y="24119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35113" y="288416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73807" y="20440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64814" y="249134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66063" y="3769991"/>
            <a:ext cx="441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注意在经过交点的时候，两条直线在数组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中的位置发生交换</a:t>
            </a:r>
            <a:endParaRPr lang="zh-CN" altLang="en-US" sz="2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9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4493</TotalTime>
  <Words>2876</Words>
  <Application>Microsoft Office PowerPoint</Application>
  <PresentationFormat>全屏显示(4:3)</PresentationFormat>
  <Paragraphs>690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Courier New</vt:lpstr>
      <vt:lpstr>Franklin Gothic Book</vt:lpstr>
      <vt:lpstr>Lucida Sans Unicode</vt:lpstr>
      <vt:lpstr>Office 主题</vt:lpstr>
      <vt:lpstr>计算几何 快排及优化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1250</cp:revision>
  <dcterms:created xsi:type="dcterms:W3CDTF">2016-04-06T11:05:22Z</dcterms:created>
  <dcterms:modified xsi:type="dcterms:W3CDTF">2016-12-08T03:50:39Z</dcterms:modified>
  <cp:category>算法</cp:category>
</cp:coreProperties>
</file>