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1104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D00-0FCD-4EAB-83C1-D2FAC4DB02E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0498-DA07-4B14-8F29-4F4CB2754F9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C-87DD-4D39-BAF5-3479B02302D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0D4-2200-4AED-9507-C04E641E341B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59E5-1826-4995-9222-D9899A684FC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1379-27CA-4C4F-9495-C155964D7F31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F51-0857-485D-B2C5-0BF1BEB74D6A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F1AF-04A3-4E8B-92C0-5C2D31DDF989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FAB3-8DB9-4CD0-8821-2CEB66ADAB74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1C6-E1AC-44DF-B0B6-112CC4500F9D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534D-6115-4633-B341-3BA8C2D86A4E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2D3-8DF2-44FD-9490-E548FC07F9D8}" type="datetime1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算几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2016-4-21  </a:t>
            </a:r>
            <a:endParaRPr lang="en-US" altLang="zh-CN" sz="2000" dirty="0" smtClean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40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3431</TotalTime>
  <Words>2646</Words>
  <Application>Microsoft Office PowerPoint</Application>
  <PresentationFormat>全屏显示(4:3)</PresentationFormat>
  <Paragraphs>664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1148</cp:revision>
  <dcterms:created xsi:type="dcterms:W3CDTF">2016-04-06T11:05:22Z</dcterms:created>
  <dcterms:modified xsi:type="dcterms:W3CDTF">2016-04-19T07:02:52Z</dcterms:modified>
  <cp:category>算法</cp:category>
</cp:coreProperties>
</file>