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1104" y="8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D00-0FCD-4EAB-83C1-D2FAC4DB02E4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0498-DA07-4B14-8F29-4F4CB2754F9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5E6C-87DD-4D39-BAF5-3479B02302D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90D4-2200-4AED-9507-C04E641E341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59E5-1826-4995-9222-D9899A684FC9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1379-27CA-4C4F-9495-C155964D7F31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DF51-0857-485D-B2C5-0BF1BEB74D6A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F1AF-04A3-4E8B-92C0-5C2D31DDF989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FAB3-8DB9-4CD0-8821-2CEB66ADAB74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1C6-E1AC-44DF-B0B6-112CC4500F9D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534D-6115-4633-B341-3BA8C2D86A4E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C2D3-8DF2-44FD-9490-E548FC07F9D8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114" y="2290327"/>
            <a:ext cx="5487772" cy="1201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快排及优化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 2016-4-21  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76" y="179496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序O(n log n)    (合并或堆排)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描O(n)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6300" y="17949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每一步求出凸包上的一条边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不必排序，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每次查找最小极角点O(n)。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1417" y="1154444"/>
            <a:ext cx="6986165" cy="5201907"/>
            <a:chOff x="1721417" y="1154444"/>
            <a:chExt cx="6986165" cy="5201907"/>
          </a:xfrm>
        </p:grpSpPr>
        <p:grpSp>
          <p:nvGrpSpPr>
            <p:cNvPr id="5" name="组合 4"/>
            <p:cNvGrpSpPr/>
            <p:nvPr/>
          </p:nvGrpSpPr>
          <p:grpSpPr>
            <a:xfrm>
              <a:off x="1721417" y="1361209"/>
              <a:ext cx="6986165" cy="4995142"/>
              <a:chOff x="1538103" y="963926"/>
              <a:chExt cx="6986165" cy="4995142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1538103" y="963926"/>
                <a:ext cx="721217" cy="4590853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94544" y="1968228"/>
                <a:ext cx="2127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线段相关问题</a:t>
                </a:r>
                <a:endParaRPr lang="zh-CN" altLang="en-US" sz="20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265300" y="3880525"/>
                <a:ext cx="1986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凸包相关问题</a:t>
                </a:r>
                <a:endParaRPr lang="zh-CN" altLang="en-US" sz="20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58859" y="5298463"/>
                <a:ext cx="2781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最远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近点问题</a:t>
                </a:r>
                <a:endParaRPr lang="zh-CN" altLang="en-US" sz="20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786513" y="1390604"/>
                <a:ext cx="2711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连续线段线段的转向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86513" y="1921161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判断两条线段是否相交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35986" y="2963975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Graham</a:t>
                </a:r>
                <a:r>
                  <a:rPr lang="zh-CN" altLang="en-US" dirty="0" smtClean="0"/>
                  <a:t>扫描法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35986" y="3556464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Jarvis</a:t>
                </a:r>
                <a:r>
                  <a:rPr lang="zh-CN" altLang="en-US" dirty="0" smtClean="0"/>
                  <a:t>步进法</a:t>
                </a:r>
                <a:endParaRPr lang="zh-CN" altLang="en-US" dirty="0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4399439" y="1558732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5936930" y="3148641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86513" y="2496697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确定任意一对线段是否相交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69447" y="3248410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endParaRPr lang="zh-CN" altLang="en-US" dirty="0"/>
              </a:p>
            </p:txBody>
          </p:sp>
          <p:sp>
            <p:nvSpPr>
              <p:cNvPr id="34" name="左大括号 33"/>
              <p:cNvSpPr/>
              <p:nvPr/>
            </p:nvSpPr>
            <p:spPr>
              <a:xfrm>
                <a:off x="4399439" y="3469934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869447" y="4429156"/>
                <a:ext cx="365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r>
                  <a:rPr lang="zh-CN" altLang="en-US" dirty="0"/>
                  <a:t>直</a:t>
                </a:r>
                <a:r>
                  <a:rPr lang="zh-CN" altLang="en-US" dirty="0" smtClean="0"/>
                  <a:t>径      旋</a:t>
                </a:r>
                <a:r>
                  <a:rPr lang="zh-CN" altLang="en-US" dirty="0"/>
                  <a:t>转卡壳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822529" y="4997247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旋转卡壳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22529" y="5589736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分治法</a:t>
                </a:r>
                <a:endParaRPr lang="zh-CN" altLang="en-US" dirty="0"/>
              </a:p>
            </p:txBody>
          </p:sp>
          <p:sp>
            <p:nvSpPr>
              <p:cNvPr id="39" name="左大括号 38"/>
              <p:cNvSpPr/>
              <p:nvPr/>
            </p:nvSpPr>
            <p:spPr>
              <a:xfrm>
                <a:off x="4523473" y="5181913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2555933" y="1154444"/>
              <a:ext cx="46528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华文楷体" pitchFamily="2" charset="-122"/>
                  <a:ea typeface="华文楷体" pitchFamily="2" charset="-122"/>
                </a:rPr>
                <a:t>计算几何的基本工</a:t>
              </a:r>
              <a:r>
                <a:rPr lang="zh-CN" altLang="en-US" sz="2000" dirty="0" smtClean="0">
                  <a:latin typeface="华文楷体" pitchFamily="2" charset="-122"/>
                  <a:ea typeface="华文楷体" pitchFamily="2" charset="-122"/>
                </a:rPr>
                <a:t>具  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叉积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0" build="allAtOnce" animBg="1"/>
      <p:bldP spid="15" grpId="1" build="allAtOnce" animBg="1"/>
      <p:bldP spid="15" grpId="2" build="allAtOnce" animBg="1"/>
      <p:bldP spid="7" grpId="0" build="allAtOnce" animBg="1"/>
      <p:bldP spid="7" grpId="1" build="allAtOnce" animBg="1"/>
      <p:bldP spid="7" grpId="2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6424" y="948038"/>
            <a:ext cx="5998402" cy="5187868"/>
            <a:chOff x="764163" y="1374066"/>
            <a:chExt cx="5998402" cy="5187868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4163" y="3177516"/>
              <a:ext cx="508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计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算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几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何</a:t>
              </a:r>
              <a:endParaRPr lang="zh-CN" altLang="en-US" sz="2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3378" y="6161824"/>
              <a:ext cx="533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快排及优化（内容补充）</a:t>
              </a:r>
              <a:endParaRPr lang="zh-CN" altLang="en-US" sz="20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build="allAtOnce" animBg="1"/>
      <p:bldP spid="56" grpId="0" build="allAtOnce" animBg="1"/>
      <p:bldP spid="57" grpId="0" build="allAtOnce"/>
      <p:bldP spid="57" grpId="1" build="allAtOnce" animBg="1"/>
      <p:bldP spid="58" grpId="0" build="allAtOnce" animBg="1"/>
      <p:bldP spid="59" grpId="0" build="allAtOnce" animBg="1"/>
      <p:bldP spid="60" grpId="0" animBg="1"/>
      <p:bldP spid="61" grpId="0" build="allAtOnce" animBg="1"/>
      <p:bldP spid="62" grpId="0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176771" y="1777619"/>
          <a:ext cx="5463004" cy="340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2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446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//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44677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770" t="-10769" r="-106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3486</TotalTime>
  <Words>2752</Words>
  <Application>Microsoft Office PowerPoint</Application>
  <PresentationFormat>全屏显示(4:3)</PresentationFormat>
  <Paragraphs>683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Courier New</vt:lpstr>
      <vt:lpstr>Franklin Gothic Book</vt:lpstr>
      <vt:lpstr>Lucida Sans Unicode</vt:lpstr>
      <vt:lpstr>Office 主题</vt:lpstr>
      <vt:lpstr>计算几何 快排及优化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1164</cp:revision>
  <dcterms:created xsi:type="dcterms:W3CDTF">2016-04-06T11:05:22Z</dcterms:created>
  <dcterms:modified xsi:type="dcterms:W3CDTF">2016-04-19T12:20:39Z</dcterms:modified>
  <cp:category>算法</cp:category>
</cp:coreProperties>
</file>