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87" r:id="rId6"/>
    <p:sldId id="289" r:id="rId7"/>
    <p:sldId id="288" r:id="rId8"/>
    <p:sldId id="286" r:id="rId9"/>
    <p:sldId id="290" r:id="rId10"/>
    <p:sldId id="291" r:id="rId11"/>
    <p:sldId id="292" r:id="rId12"/>
    <p:sldId id="293" r:id="rId13"/>
    <p:sldId id="266" r:id="rId14"/>
    <p:sldId id="296" r:id="rId15"/>
    <p:sldId id="297" r:id="rId16"/>
    <p:sldId id="298" r:id="rId17"/>
    <p:sldId id="295" r:id="rId18"/>
    <p:sldId id="294" r:id="rId19"/>
    <p:sldId id="299" r:id="rId20"/>
    <p:sldId id="303" r:id="rId21"/>
    <p:sldId id="302" r:id="rId22"/>
    <p:sldId id="268" r:id="rId23"/>
    <p:sldId id="272" r:id="rId24"/>
    <p:sldId id="273" r:id="rId25"/>
    <p:sldId id="274" r:id="rId26"/>
    <p:sldId id="284" r:id="rId27"/>
    <p:sldId id="260" r:id="rId28"/>
    <p:sldId id="262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2" autoAdjust="0"/>
    <p:restoredTop sz="85610" autoAdjust="0"/>
  </p:normalViewPr>
  <p:slideViewPr>
    <p:cSldViewPr snapToGrid="0" showGuides="1">
      <p:cViewPr varScale="1">
        <p:scale>
          <a:sx n="79" d="100"/>
          <a:sy n="79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K-class</a:t>
            </a:r>
            <a:r>
              <a:rPr lang="en-US" altLang="zh-CN" baseline="0" dirty="0"/>
              <a:t> </a:t>
            </a:r>
            <a:r>
              <a:rPr lang="zh-CN" altLang="en-US" baseline="0" dirty="0"/>
              <a:t>就是指 所指边最大的 </a:t>
            </a:r>
            <a:r>
              <a:rPr lang="en-US" altLang="zh-CN" baseline="0" dirty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处理大图的方法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4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先用之前的方法求解出</a:t>
            </a:r>
            <a:r>
              <a:rPr lang="en-US" altLang="zh-CN" dirty="0" smtClean="0"/>
              <a:t>sup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先分解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12 - 5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801" y="2695016"/>
            <a:ext cx="10075838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641068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886072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8091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4623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4" y="987763"/>
            <a:ext cx="275771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053611" y="4216791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999968" y="13704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00" name="椭圆 99"/>
          <p:cNvSpPr/>
          <p:nvPr/>
        </p:nvSpPr>
        <p:spPr>
          <a:xfrm>
            <a:off x="635701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357014" y="17372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357014" y="28869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687113" y="17372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68754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672599" y="28711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018991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9018991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0907910" y="6377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904163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0907910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9837530" y="28231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3" name="直接连接符 142"/>
          <p:cNvCxnSpPr>
            <a:stCxn id="102" idx="0"/>
            <a:endCxn id="101" idx="4"/>
          </p:cNvCxnSpPr>
          <p:nvPr/>
        </p:nvCxnSpPr>
        <p:spPr>
          <a:xfrm flipV="1">
            <a:off x="6473614" y="19704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01" idx="0"/>
            <a:endCxn id="100" idx="4"/>
          </p:cNvCxnSpPr>
          <p:nvPr/>
        </p:nvCxnSpPr>
        <p:spPr>
          <a:xfrm flipV="1">
            <a:off x="6473614" y="8547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90"/>
          <p:cNvCxnSpPr>
            <a:stCxn id="102" idx="2"/>
            <a:endCxn id="100" idx="2"/>
          </p:cNvCxnSpPr>
          <p:nvPr/>
        </p:nvCxnSpPr>
        <p:spPr>
          <a:xfrm rot="10800000">
            <a:off x="6357014" y="7381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4" idx="2"/>
            <a:endCxn id="100" idx="6"/>
          </p:cNvCxnSpPr>
          <p:nvPr/>
        </p:nvCxnSpPr>
        <p:spPr>
          <a:xfrm flipH="1">
            <a:off x="6590214" y="7381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3" idx="2"/>
            <a:endCxn id="101" idx="6"/>
          </p:cNvCxnSpPr>
          <p:nvPr/>
        </p:nvCxnSpPr>
        <p:spPr>
          <a:xfrm flipH="1">
            <a:off x="6590214" y="18538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3" idx="3"/>
            <a:endCxn id="102" idx="6"/>
          </p:cNvCxnSpPr>
          <p:nvPr/>
        </p:nvCxnSpPr>
        <p:spPr>
          <a:xfrm flipH="1">
            <a:off x="6590214" y="19362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3" idx="0"/>
            <a:endCxn id="104" idx="4"/>
          </p:cNvCxnSpPr>
          <p:nvPr/>
        </p:nvCxnSpPr>
        <p:spPr>
          <a:xfrm flipV="1">
            <a:off x="7803713" y="8547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3" idx="1"/>
            <a:endCxn id="100" idx="5"/>
          </p:cNvCxnSpPr>
          <p:nvPr/>
        </p:nvCxnSpPr>
        <p:spPr>
          <a:xfrm flipH="1" flipV="1">
            <a:off x="6556063" y="8205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01" idx="7"/>
          </p:cNvCxnSpPr>
          <p:nvPr/>
        </p:nvCxnSpPr>
        <p:spPr>
          <a:xfrm flipH="1">
            <a:off x="6556063" y="8082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02" idx="7"/>
          </p:cNvCxnSpPr>
          <p:nvPr/>
        </p:nvCxnSpPr>
        <p:spPr>
          <a:xfrm flipH="1">
            <a:off x="6556063" y="8709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2" idx="2"/>
            <a:endCxn id="103" idx="6"/>
          </p:cNvCxnSpPr>
          <p:nvPr/>
        </p:nvCxnSpPr>
        <p:spPr>
          <a:xfrm flipH="1">
            <a:off x="7920313" y="18410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1" idx="2"/>
            <a:endCxn id="104" idx="6"/>
          </p:cNvCxnSpPr>
          <p:nvPr/>
        </p:nvCxnSpPr>
        <p:spPr>
          <a:xfrm flipH="1">
            <a:off x="7920744" y="7381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2" idx="1"/>
            <a:endCxn id="104" idx="5"/>
          </p:cNvCxnSpPr>
          <p:nvPr/>
        </p:nvCxnSpPr>
        <p:spPr>
          <a:xfrm flipH="1" flipV="1">
            <a:off x="7886593" y="8205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2" idx="0"/>
            <a:endCxn id="131" idx="4"/>
          </p:cNvCxnSpPr>
          <p:nvPr/>
        </p:nvCxnSpPr>
        <p:spPr>
          <a:xfrm flipV="1">
            <a:off x="9135591" y="8547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05" idx="0"/>
            <a:endCxn id="103" idx="4"/>
          </p:cNvCxnSpPr>
          <p:nvPr/>
        </p:nvCxnSpPr>
        <p:spPr>
          <a:xfrm flipV="1">
            <a:off x="7789199" y="19704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05" idx="7"/>
            <a:endCxn id="132" idx="3"/>
          </p:cNvCxnSpPr>
          <p:nvPr/>
        </p:nvCxnSpPr>
        <p:spPr>
          <a:xfrm flipV="1">
            <a:off x="7871648" y="19235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6" idx="1"/>
            <a:endCxn id="131" idx="5"/>
          </p:cNvCxnSpPr>
          <p:nvPr/>
        </p:nvCxnSpPr>
        <p:spPr>
          <a:xfrm flipH="1" flipV="1">
            <a:off x="9218040" y="8205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36" idx="2"/>
            <a:endCxn id="132" idx="6"/>
          </p:cNvCxnSpPr>
          <p:nvPr/>
        </p:nvCxnSpPr>
        <p:spPr>
          <a:xfrm flipH="1">
            <a:off x="9252191" y="18410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1" idx="2"/>
            <a:endCxn id="136" idx="6"/>
          </p:cNvCxnSpPr>
          <p:nvPr/>
        </p:nvCxnSpPr>
        <p:spPr>
          <a:xfrm flipH="1">
            <a:off x="10137363" y="18410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1" idx="0"/>
            <a:endCxn id="134" idx="4"/>
          </p:cNvCxnSpPr>
          <p:nvPr/>
        </p:nvCxnSpPr>
        <p:spPr>
          <a:xfrm flipV="1">
            <a:off x="11024510" y="8709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4" idx="2"/>
            <a:endCxn id="131" idx="6"/>
          </p:cNvCxnSpPr>
          <p:nvPr/>
        </p:nvCxnSpPr>
        <p:spPr>
          <a:xfrm flipH="1" flipV="1">
            <a:off x="9252191" y="7381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34" idx="3"/>
            <a:endCxn id="136" idx="7"/>
          </p:cNvCxnSpPr>
          <p:nvPr/>
        </p:nvCxnSpPr>
        <p:spPr>
          <a:xfrm flipH="1">
            <a:off x="10103212" y="8368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1" idx="1"/>
            <a:endCxn id="131" idx="5"/>
          </p:cNvCxnSpPr>
          <p:nvPr/>
        </p:nvCxnSpPr>
        <p:spPr>
          <a:xfrm flipH="1" flipV="1">
            <a:off x="9218040" y="8205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2" idx="1"/>
            <a:endCxn id="132" idx="5"/>
          </p:cNvCxnSpPr>
          <p:nvPr/>
        </p:nvCxnSpPr>
        <p:spPr>
          <a:xfrm flipH="1" flipV="1">
            <a:off x="9218040" y="19235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2" idx="2"/>
            <a:endCxn id="103" idx="5"/>
          </p:cNvCxnSpPr>
          <p:nvPr/>
        </p:nvCxnSpPr>
        <p:spPr>
          <a:xfrm flipH="1" flipV="1">
            <a:off x="7886162" y="19362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2" idx="6"/>
            <a:endCxn id="141" idx="3"/>
          </p:cNvCxnSpPr>
          <p:nvPr/>
        </p:nvCxnSpPr>
        <p:spPr>
          <a:xfrm flipV="1">
            <a:off x="10070730" y="19235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17612" y="3929576"/>
            <a:ext cx="2303519" cy="2536470"/>
            <a:chOff x="813113" y="3923108"/>
            <a:chExt cx="2303519" cy="2536470"/>
          </a:xfrm>
        </p:grpSpPr>
        <p:sp>
          <p:nvSpPr>
            <p:cNvPr id="177" name="椭圆 176"/>
            <p:cNvSpPr/>
            <p:nvPr/>
          </p:nvSpPr>
          <p:spPr>
            <a:xfrm>
              <a:off x="813113" y="392310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813113" y="477755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813113" y="564430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143212" y="477755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143643" y="392310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2128698" y="56284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接连接符 182"/>
            <p:cNvCxnSpPr>
              <a:stCxn id="179" idx="0"/>
              <a:endCxn id="178" idx="4"/>
            </p:cNvCxnSpPr>
            <p:nvPr/>
          </p:nvCxnSpPr>
          <p:spPr>
            <a:xfrm flipV="1">
              <a:off x="929713" y="5010757"/>
              <a:ext cx="0" cy="633545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78" idx="0"/>
              <a:endCxn id="177" idx="4"/>
            </p:cNvCxnSpPr>
            <p:nvPr/>
          </p:nvCxnSpPr>
          <p:spPr>
            <a:xfrm flipV="1">
              <a:off x="929713" y="4156308"/>
              <a:ext cx="0" cy="621249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90"/>
            <p:cNvCxnSpPr>
              <a:stCxn id="179" idx="2"/>
              <a:endCxn id="177" idx="2"/>
            </p:cNvCxnSpPr>
            <p:nvPr/>
          </p:nvCxnSpPr>
          <p:spPr>
            <a:xfrm rot="10800000">
              <a:off x="813113" y="4039708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81" idx="2"/>
              <a:endCxn id="177" idx="6"/>
            </p:cNvCxnSpPr>
            <p:nvPr/>
          </p:nvCxnSpPr>
          <p:spPr>
            <a:xfrm flipH="1">
              <a:off x="1046313" y="4039708"/>
              <a:ext cx="1097330" cy="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0" idx="2"/>
              <a:endCxn id="178" idx="6"/>
            </p:cNvCxnSpPr>
            <p:nvPr/>
          </p:nvCxnSpPr>
          <p:spPr>
            <a:xfrm flipH="1">
              <a:off x="1046313" y="4894156"/>
              <a:ext cx="1096899" cy="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80" idx="3"/>
              <a:endCxn id="179" idx="6"/>
            </p:cNvCxnSpPr>
            <p:nvPr/>
          </p:nvCxnSpPr>
          <p:spPr>
            <a:xfrm flipH="1">
              <a:off x="1046313" y="4976605"/>
              <a:ext cx="1131050" cy="784297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80" idx="1"/>
              <a:endCxn id="177" idx="5"/>
            </p:cNvCxnSpPr>
            <p:nvPr/>
          </p:nvCxnSpPr>
          <p:spPr>
            <a:xfrm flipH="1" flipV="1">
              <a:off x="1012162" y="4122157"/>
              <a:ext cx="1165201" cy="68955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1" idx="3"/>
              <a:endCxn id="178" idx="7"/>
            </p:cNvCxnSpPr>
            <p:nvPr/>
          </p:nvCxnSpPr>
          <p:spPr>
            <a:xfrm flipH="1">
              <a:off x="1012162" y="4122157"/>
              <a:ext cx="1165632" cy="68955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1" idx="3"/>
              <a:endCxn id="179" idx="7"/>
            </p:cNvCxnSpPr>
            <p:nvPr/>
          </p:nvCxnSpPr>
          <p:spPr>
            <a:xfrm flipH="1">
              <a:off x="1012162" y="4122157"/>
              <a:ext cx="1165632" cy="1556296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2" idx="0"/>
              <a:endCxn id="180" idx="4"/>
            </p:cNvCxnSpPr>
            <p:nvPr/>
          </p:nvCxnSpPr>
          <p:spPr>
            <a:xfrm flipV="1">
              <a:off x="2245298" y="5010756"/>
              <a:ext cx="14514" cy="61768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2" idx="6"/>
              <a:endCxn id="195" idx="3"/>
            </p:cNvCxnSpPr>
            <p:nvPr/>
          </p:nvCxnSpPr>
          <p:spPr>
            <a:xfrm flipV="1">
              <a:off x="2361898" y="5217584"/>
              <a:ext cx="555685" cy="527452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/>
          </p:nvSpPr>
          <p:spPr>
            <a:xfrm>
              <a:off x="2883432" y="501853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35675" y="6059468"/>
              <a:ext cx="122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NS(P1)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39738" y="3929576"/>
            <a:ext cx="3257834" cy="2533905"/>
            <a:chOff x="3861549" y="3928972"/>
            <a:chExt cx="3257834" cy="2533905"/>
          </a:xfrm>
        </p:grpSpPr>
        <p:sp>
          <p:nvSpPr>
            <p:cNvPr id="196" name="椭圆 195"/>
            <p:cNvSpPr/>
            <p:nvPr/>
          </p:nvSpPr>
          <p:spPr>
            <a:xfrm>
              <a:off x="3861549" y="393143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861549" y="485119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61549" y="5728833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963048" y="485119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63479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948534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6001011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6001011" y="48384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6886183" y="4838431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991630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连接符 205"/>
            <p:cNvCxnSpPr>
              <a:stCxn id="200" idx="2"/>
              <a:endCxn id="196" idx="6"/>
            </p:cNvCxnSpPr>
            <p:nvPr/>
          </p:nvCxnSpPr>
          <p:spPr>
            <a:xfrm flipH="1">
              <a:off x="4094749" y="4048034"/>
              <a:ext cx="8687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99" idx="2"/>
              <a:endCxn id="197" idx="6"/>
            </p:cNvCxnSpPr>
            <p:nvPr/>
          </p:nvCxnSpPr>
          <p:spPr>
            <a:xfrm flipH="1">
              <a:off x="4094749" y="4967795"/>
              <a:ext cx="8682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99" idx="3"/>
              <a:endCxn id="198" idx="6"/>
            </p:cNvCxnSpPr>
            <p:nvPr/>
          </p:nvCxnSpPr>
          <p:spPr>
            <a:xfrm flipH="1">
              <a:off x="4094749" y="5050244"/>
              <a:ext cx="902450" cy="7951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9" idx="0"/>
              <a:endCxn id="200" idx="4"/>
            </p:cNvCxnSpPr>
            <p:nvPr/>
          </p:nvCxnSpPr>
          <p:spPr>
            <a:xfrm flipV="1">
              <a:off x="5079648" y="4164634"/>
              <a:ext cx="431" cy="68656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99" idx="1"/>
              <a:endCxn id="196" idx="5"/>
            </p:cNvCxnSpPr>
            <p:nvPr/>
          </p:nvCxnSpPr>
          <p:spPr>
            <a:xfrm flipH="1" flipV="1">
              <a:off x="4060598" y="4130483"/>
              <a:ext cx="936601" cy="75486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3"/>
              <a:endCxn id="197" idx="7"/>
            </p:cNvCxnSpPr>
            <p:nvPr/>
          </p:nvCxnSpPr>
          <p:spPr>
            <a:xfrm flipH="1">
              <a:off x="4060598" y="4130483"/>
              <a:ext cx="937032" cy="7548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0" idx="3"/>
              <a:endCxn id="198" idx="7"/>
            </p:cNvCxnSpPr>
            <p:nvPr/>
          </p:nvCxnSpPr>
          <p:spPr>
            <a:xfrm flipH="1">
              <a:off x="4060598" y="4130483"/>
              <a:ext cx="937032" cy="16325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3" idx="2"/>
              <a:endCxn id="199" idx="6"/>
            </p:cNvCxnSpPr>
            <p:nvPr/>
          </p:nvCxnSpPr>
          <p:spPr>
            <a:xfrm flipH="1">
              <a:off x="5196248" y="4955031"/>
              <a:ext cx="804763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2" idx="2"/>
              <a:endCxn id="200" idx="6"/>
            </p:cNvCxnSpPr>
            <p:nvPr/>
          </p:nvCxnSpPr>
          <p:spPr>
            <a:xfrm flipH="1">
              <a:off x="5196679" y="4048034"/>
              <a:ext cx="80433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3" idx="1"/>
              <a:endCxn id="200" idx="5"/>
            </p:cNvCxnSpPr>
            <p:nvPr/>
          </p:nvCxnSpPr>
          <p:spPr>
            <a:xfrm flipH="1" flipV="1">
              <a:off x="5162528" y="4130483"/>
              <a:ext cx="87263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203" idx="0"/>
              <a:endCxn id="202" idx="4"/>
            </p:cNvCxnSpPr>
            <p:nvPr/>
          </p:nvCxnSpPr>
          <p:spPr>
            <a:xfrm flipV="1">
              <a:off x="6117611" y="4164634"/>
              <a:ext cx="0" cy="6737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1" idx="0"/>
              <a:endCxn id="199" idx="4"/>
            </p:cNvCxnSpPr>
            <p:nvPr/>
          </p:nvCxnSpPr>
          <p:spPr>
            <a:xfrm flipV="1">
              <a:off x="5065134" y="5084395"/>
              <a:ext cx="14514" cy="6285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1" idx="7"/>
              <a:endCxn id="203" idx="3"/>
            </p:cNvCxnSpPr>
            <p:nvPr/>
          </p:nvCxnSpPr>
          <p:spPr>
            <a:xfrm flipV="1">
              <a:off x="5147583" y="5037480"/>
              <a:ext cx="887579" cy="7096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4" idx="1"/>
              <a:endCxn id="202" idx="5"/>
            </p:cNvCxnSpPr>
            <p:nvPr/>
          </p:nvCxnSpPr>
          <p:spPr>
            <a:xfrm flipH="1" flipV="1">
              <a:off x="6200060" y="4130483"/>
              <a:ext cx="72027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5" idx="0"/>
              <a:endCxn id="203" idx="4"/>
            </p:cNvCxnSpPr>
            <p:nvPr/>
          </p:nvCxnSpPr>
          <p:spPr>
            <a:xfrm flipV="1">
              <a:off x="6108230" y="5071631"/>
              <a:ext cx="9381" cy="64133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5" idx="2"/>
              <a:endCxn id="199" idx="5"/>
            </p:cNvCxnSpPr>
            <p:nvPr/>
          </p:nvCxnSpPr>
          <p:spPr>
            <a:xfrm flipH="1" flipV="1">
              <a:off x="5162097" y="5050244"/>
              <a:ext cx="829533" cy="77932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/>
            <p:cNvSpPr/>
            <p:nvPr/>
          </p:nvSpPr>
          <p:spPr>
            <a:xfrm>
              <a:off x="6886183" y="392897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6886183" y="57243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22" idx="2"/>
              <a:endCxn id="202" idx="6"/>
            </p:cNvCxnSpPr>
            <p:nvPr/>
          </p:nvCxnSpPr>
          <p:spPr>
            <a:xfrm flipH="1">
              <a:off x="6234211" y="4045572"/>
              <a:ext cx="651972" cy="246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1"/>
              <a:endCxn id="203" idx="5"/>
            </p:cNvCxnSpPr>
            <p:nvPr/>
          </p:nvCxnSpPr>
          <p:spPr>
            <a:xfrm flipH="1" flipV="1">
              <a:off x="6200060" y="5037480"/>
              <a:ext cx="720274" cy="72104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0"/>
              <a:endCxn id="202" idx="5"/>
            </p:cNvCxnSpPr>
            <p:nvPr/>
          </p:nvCxnSpPr>
          <p:spPr>
            <a:xfrm flipH="1" flipV="1">
              <a:off x="6200060" y="4130483"/>
              <a:ext cx="802723" cy="159389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4548999" y="6062767"/>
              <a:ext cx="1329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NS(P2)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5228" y="3921824"/>
            <a:ext cx="1951691" cy="2496149"/>
            <a:chOff x="8127582" y="3920620"/>
            <a:chExt cx="1951691" cy="2496149"/>
          </a:xfrm>
        </p:grpSpPr>
        <p:sp>
          <p:nvSpPr>
            <p:cNvPr id="227" name="椭圆 226"/>
            <p:cNvSpPr/>
            <p:nvPr/>
          </p:nvSpPr>
          <p:spPr>
            <a:xfrm>
              <a:off x="8127582" y="476467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842330" y="392837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8838583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842330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9846073" y="554767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2" name="直接连接符 231"/>
            <p:cNvCxnSpPr>
              <a:stCxn id="229" idx="0"/>
              <a:endCxn id="243" idx="4"/>
            </p:cNvCxnSpPr>
            <p:nvPr/>
          </p:nvCxnSpPr>
          <p:spPr>
            <a:xfrm flipV="1">
              <a:off x="8955183" y="4153820"/>
              <a:ext cx="5069" cy="61085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29" idx="2"/>
              <a:endCxn id="227" idx="6"/>
            </p:cNvCxnSpPr>
            <p:nvPr/>
          </p:nvCxnSpPr>
          <p:spPr>
            <a:xfrm flipH="1">
              <a:off x="8360782" y="4881274"/>
              <a:ext cx="47780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30" idx="2"/>
              <a:endCxn id="229" idx="6"/>
            </p:cNvCxnSpPr>
            <p:nvPr/>
          </p:nvCxnSpPr>
          <p:spPr>
            <a:xfrm flipH="1">
              <a:off x="9071783" y="4881274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30" idx="0"/>
              <a:endCxn id="228" idx="4"/>
            </p:cNvCxnSpPr>
            <p:nvPr/>
          </p:nvCxnSpPr>
          <p:spPr>
            <a:xfrm flipV="1">
              <a:off x="9958930" y="4161572"/>
              <a:ext cx="0" cy="60310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28" idx="2"/>
              <a:endCxn id="243" idx="6"/>
            </p:cNvCxnSpPr>
            <p:nvPr/>
          </p:nvCxnSpPr>
          <p:spPr>
            <a:xfrm flipH="1" flipV="1">
              <a:off x="9076852" y="4037220"/>
              <a:ext cx="765478" cy="77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28" idx="3"/>
              <a:endCxn id="229" idx="7"/>
            </p:cNvCxnSpPr>
            <p:nvPr/>
          </p:nvCxnSpPr>
          <p:spPr>
            <a:xfrm flipH="1">
              <a:off x="9037632" y="4127421"/>
              <a:ext cx="838849" cy="6714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30" idx="1"/>
              <a:endCxn id="243" idx="5"/>
            </p:cNvCxnSpPr>
            <p:nvPr/>
          </p:nvCxnSpPr>
          <p:spPr>
            <a:xfrm flipH="1" flipV="1">
              <a:off x="9042701" y="4119669"/>
              <a:ext cx="833780" cy="67915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31" idx="1"/>
              <a:endCxn id="227" idx="5"/>
            </p:cNvCxnSpPr>
            <p:nvPr/>
          </p:nvCxnSpPr>
          <p:spPr>
            <a:xfrm flipH="1" flipV="1">
              <a:off x="8326631" y="4963723"/>
              <a:ext cx="1553593" cy="6181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31" idx="0"/>
              <a:endCxn id="230" idx="4"/>
            </p:cNvCxnSpPr>
            <p:nvPr/>
          </p:nvCxnSpPr>
          <p:spPr>
            <a:xfrm flipH="1" flipV="1">
              <a:off x="9958930" y="4997874"/>
              <a:ext cx="3743" cy="5498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椭圆 240"/>
            <p:cNvSpPr/>
            <p:nvPr/>
          </p:nvSpPr>
          <p:spPr>
            <a:xfrm>
              <a:off x="8838583" y="55476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直接连接符 241"/>
            <p:cNvCxnSpPr>
              <a:stCxn id="231" idx="2"/>
              <a:endCxn id="241" idx="6"/>
            </p:cNvCxnSpPr>
            <p:nvPr/>
          </p:nvCxnSpPr>
          <p:spPr>
            <a:xfrm flipH="1">
              <a:off x="9071783" y="5664275"/>
              <a:ext cx="77429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/>
            <p:cNvSpPr/>
            <p:nvPr/>
          </p:nvSpPr>
          <p:spPr>
            <a:xfrm>
              <a:off x="8843652" y="392062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8953178" y="6016659"/>
              <a:ext cx="112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NS(P3)</a:t>
              </a:r>
              <a:endParaRPr lang="zh-CN" altLang="en-US" sz="2000" dirty="0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5845642" y="555742"/>
            <a:ext cx="2486299" cy="2760098"/>
          </a:xfrm>
          <a:custGeom>
            <a:avLst/>
            <a:gdLst>
              <a:gd name="connsiteX0" fmla="*/ 163272 w 2486299"/>
              <a:gd name="connsiteY0" fmla="*/ 434485 h 3370143"/>
              <a:gd name="connsiteX1" fmla="*/ 206815 w 2486299"/>
              <a:gd name="connsiteY1" fmla="*/ 3079714 h 3370143"/>
              <a:gd name="connsiteX2" fmla="*/ 2351301 w 2486299"/>
              <a:gd name="connsiteY2" fmla="*/ 3221228 h 3370143"/>
              <a:gd name="connsiteX3" fmla="*/ 2122701 w 2486299"/>
              <a:gd name="connsiteY3" fmla="*/ 2361256 h 3370143"/>
              <a:gd name="connsiteX4" fmla="*/ 968815 w 2486299"/>
              <a:gd name="connsiteY4" fmla="*/ 2263285 h 3370143"/>
              <a:gd name="connsiteX5" fmla="*/ 903501 w 2486299"/>
              <a:gd name="connsiteY5" fmla="*/ 184114 h 3370143"/>
              <a:gd name="connsiteX6" fmla="*/ 163272 w 2486299"/>
              <a:gd name="connsiteY6" fmla="*/ 434485 h 33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299" h="3370143">
                <a:moveTo>
                  <a:pt x="163272" y="434485"/>
                </a:moveTo>
                <a:cubicBezTo>
                  <a:pt x="47158" y="917085"/>
                  <a:pt x="-157857" y="2615257"/>
                  <a:pt x="206815" y="3079714"/>
                </a:cubicBezTo>
                <a:cubicBezTo>
                  <a:pt x="571487" y="3544171"/>
                  <a:pt x="2031987" y="3340971"/>
                  <a:pt x="2351301" y="3221228"/>
                </a:cubicBezTo>
                <a:cubicBezTo>
                  <a:pt x="2670615" y="3101485"/>
                  <a:pt x="2353115" y="2520913"/>
                  <a:pt x="2122701" y="2361256"/>
                </a:cubicBezTo>
                <a:cubicBezTo>
                  <a:pt x="1892287" y="2201599"/>
                  <a:pt x="1172015" y="2626142"/>
                  <a:pt x="968815" y="2263285"/>
                </a:cubicBezTo>
                <a:cubicBezTo>
                  <a:pt x="765615" y="1900428"/>
                  <a:pt x="1030501" y="492543"/>
                  <a:pt x="903501" y="184114"/>
                </a:cubicBezTo>
                <a:cubicBezTo>
                  <a:pt x="776501" y="-124315"/>
                  <a:pt x="279386" y="-48115"/>
                  <a:pt x="163272" y="43448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43210" y="447713"/>
            <a:ext cx="1926105" cy="1598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449225" y="192855"/>
            <a:ext cx="1979998" cy="3019289"/>
          </a:xfrm>
          <a:custGeom>
            <a:avLst/>
            <a:gdLst>
              <a:gd name="connsiteX0" fmla="*/ 565632 w 1979998"/>
              <a:gd name="connsiteY0" fmla="*/ 253459 h 3019289"/>
              <a:gd name="connsiteX1" fmla="*/ 21346 w 1979998"/>
              <a:gd name="connsiteY1" fmla="*/ 2866031 h 3019289"/>
              <a:gd name="connsiteX2" fmla="*/ 1251432 w 1979998"/>
              <a:gd name="connsiteY2" fmla="*/ 2572116 h 3019289"/>
              <a:gd name="connsiteX3" fmla="*/ 1937232 w 1979998"/>
              <a:gd name="connsiteY3" fmla="*/ 1407345 h 3019289"/>
              <a:gd name="connsiteX4" fmla="*/ 1763061 w 1979998"/>
              <a:gd name="connsiteY4" fmla="*/ 231688 h 3019289"/>
              <a:gd name="connsiteX5" fmla="*/ 565632 w 1979998"/>
              <a:gd name="connsiteY5" fmla="*/ 253459 h 301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98" h="3019289">
                <a:moveTo>
                  <a:pt x="565632" y="253459"/>
                </a:moveTo>
                <a:cubicBezTo>
                  <a:pt x="275346" y="692516"/>
                  <a:pt x="-92954" y="2479588"/>
                  <a:pt x="21346" y="2866031"/>
                </a:cubicBezTo>
                <a:cubicBezTo>
                  <a:pt x="135646" y="3252474"/>
                  <a:pt x="932118" y="2815230"/>
                  <a:pt x="1251432" y="2572116"/>
                </a:cubicBezTo>
                <a:cubicBezTo>
                  <a:pt x="1570746" y="2329002"/>
                  <a:pt x="1851961" y="1797416"/>
                  <a:pt x="1937232" y="1407345"/>
                </a:cubicBezTo>
                <a:cubicBezTo>
                  <a:pt x="2022503" y="1017274"/>
                  <a:pt x="1988032" y="424002"/>
                  <a:pt x="1763061" y="231688"/>
                </a:cubicBezTo>
                <a:cubicBezTo>
                  <a:pt x="1538090" y="39374"/>
                  <a:pt x="855918" y="-185598"/>
                  <a:pt x="565632" y="253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088" y="1566450"/>
            <a:ext cx="2742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neighborhood subgraph </a:t>
            </a:r>
          </a:p>
        </p:txBody>
      </p:sp>
      <p:sp>
        <p:nvSpPr>
          <p:cNvPr id="13" name="矩形 12"/>
          <p:cNvSpPr/>
          <p:nvPr/>
        </p:nvSpPr>
        <p:spPr>
          <a:xfrm>
            <a:off x="435299" y="2187147"/>
            <a:ext cx="1721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internal edges </a:t>
            </a:r>
          </a:p>
        </p:txBody>
      </p:sp>
      <p:sp>
        <p:nvSpPr>
          <p:cNvPr id="14" name="矩形 13"/>
          <p:cNvSpPr/>
          <p:nvPr/>
        </p:nvSpPr>
        <p:spPr>
          <a:xfrm>
            <a:off x="435299" y="2606158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external edges</a:t>
            </a:r>
          </a:p>
        </p:txBody>
      </p:sp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03148" y="3779985"/>
            <a:ext cx="2210355" cy="2309572"/>
            <a:chOff x="7803148" y="3779985"/>
            <a:chExt cx="2210355" cy="2309572"/>
          </a:xfrm>
        </p:grpSpPr>
        <p:sp>
          <p:nvSpPr>
            <p:cNvPr id="316" name="文本框 315"/>
            <p:cNvSpPr txBox="1"/>
            <p:nvPr/>
          </p:nvSpPr>
          <p:spPr>
            <a:xfrm>
              <a:off x="9584444" y="439040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8619959" y="377998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7803148" y="442093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8642563" y="423626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8999198" y="413712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8961835" y="49723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8058902" y="467606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8122466" y="52194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573103" y="52344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8911179" y="572022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24" idx="2"/>
            <a:endCxn id="223" idx="6"/>
          </p:cNvCxnSpPr>
          <p:nvPr/>
        </p:nvCxnSpPr>
        <p:spPr>
          <a:xfrm flipH="1">
            <a:off x="10540234" y="1873482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24" idx="0"/>
            <a:endCxn id="222" idx="4"/>
          </p:cNvCxnSpPr>
          <p:nvPr/>
        </p:nvCxnSpPr>
        <p:spPr>
          <a:xfrm flipV="1">
            <a:off x="11427381" y="903407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22" idx="3"/>
            <a:endCxn id="223" idx="7"/>
          </p:cNvCxnSpPr>
          <p:nvPr/>
        </p:nvCxnSpPr>
        <p:spPr>
          <a:xfrm flipH="1">
            <a:off x="10506083" y="869256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25" idx="6"/>
            <a:endCxn id="224" idx="3"/>
          </p:cNvCxnSpPr>
          <p:nvPr/>
        </p:nvCxnSpPr>
        <p:spPr>
          <a:xfrm flipV="1">
            <a:off x="10473601" y="1955931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298" name="椭圆 297"/>
          <p:cNvSpPr/>
          <p:nvPr/>
        </p:nvSpPr>
        <p:spPr>
          <a:xfrm>
            <a:off x="7794363" y="48804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9509111" y="40441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>
                <a:solidFill>
                  <a:schemeClr val="bg1"/>
                </a:solidFill>
              </a:rPr>
              <a:t>j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8505364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9509111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bg1"/>
                </a:solidFill>
              </a:rPr>
              <a:t>i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9512854" y="56635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03" name="直接连接符 302"/>
          <p:cNvCxnSpPr>
            <a:stCxn id="300" idx="0"/>
            <a:endCxn id="314" idx="4"/>
          </p:cNvCxnSpPr>
          <p:nvPr/>
        </p:nvCxnSpPr>
        <p:spPr>
          <a:xfrm flipH="1" flipV="1">
            <a:off x="7845983" y="4269645"/>
            <a:ext cx="775981" cy="61085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0" idx="2"/>
            <a:endCxn id="298" idx="6"/>
          </p:cNvCxnSpPr>
          <p:nvPr/>
        </p:nvCxnSpPr>
        <p:spPr>
          <a:xfrm flipH="1">
            <a:off x="8027563" y="4997099"/>
            <a:ext cx="477801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1" idx="2"/>
            <a:endCxn id="300" idx="6"/>
          </p:cNvCxnSpPr>
          <p:nvPr/>
        </p:nvCxnSpPr>
        <p:spPr>
          <a:xfrm flipH="1">
            <a:off x="8738564" y="4997099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301" idx="0"/>
            <a:endCxn id="299" idx="4"/>
          </p:cNvCxnSpPr>
          <p:nvPr/>
        </p:nvCxnSpPr>
        <p:spPr>
          <a:xfrm flipV="1">
            <a:off x="9625711" y="4277397"/>
            <a:ext cx="0" cy="6031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9" idx="2"/>
            <a:endCxn id="314" idx="6"/>
          </p:cNvCxnSpPr>
          <p:nvPr/>
        </p:nvCxnSpPr>
        <p:spPr>
          <a:xfrm flipH="1" flipV="1">
            <a:off x="7962583" y="4153045"/>
            <a:ext cx="154652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3"/>
            <a:endCxn id="300" idx="7"/>
          </p:cNvCxnSpPr>
          <p:nvPr/>
        </p:nvCxnSpPr>
        <p:spPr>
          <a:xfrm flipH="1">
            <a:off x="8704413" y="4243246"/>
            <a:ext cx="838849" cy="6714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1" idx="1"/>
            <a:endCxn id="314" idx="5"/>
          </p:cNvCxnSpPr>
          <p:nvPr/>
        </p:nvCxnSpPr>
        <p:spPr>
          <a:xfrm flipH="1" flipV="1">
            <a:off x="7928432" y="4235494"/>
            <a:ext cx="1614830" cy="67915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2" idx="1"/>
            <a:endCxn id="298" idx="5"/>
          </p:cNvCxnSpPr>
          <p:nvPr/>
        </p:nvCxnSpPr>
        <p:spPr>
          <a:xfrm flipH="1" flipV="1">
            <a:off x="7993412" y="5079548"/>
            <a:ext cx="1553593" cy="61810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2" idx="0"/>
            <a:endCxn id="301" idx="4"/>
          </p:cNvCxnSpPr>
          <p:nvPr/>
        </p:nvCxnSpPr>
        <p:spPr>
          <a:xfrm flipH="1" flipV="1">
            <a:off x="9625711" y="5113699"/>
            <a:ext cx="3743" cy="5498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8505364" y="56635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13" name="直接连接符 312"/>
          <p:cNvCxnSpPr>
            <a:stCxn id="302" idx="2"/>
            <a:endCxn id="312" idx="6"/>
          </p:cNvCxnSpPr>
          <p:nvPr/>
        </p:nvCxnSpPr>
        <p:spPr>
          <a:xfrm flipH="1">
            <a:off x="8738564" y="5780100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7729383" y="403644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8619959" y="5987341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P3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6" name="矩形 85"/>
          <p:cNvSpPr/>
          <p:nvPr/>
        </p:nvSpPr>
        <p:spPr>
          <a:xfrm>
            <a:off x="391629" y="2222770"/>
            <a:ext cx="178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2-class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9" name="椭圆 118"/>
          <p:cNvSpPr/>
          <p:nvPr/>
        </p:nvSpPr>
        <p:spPr>
          <a:xfrm>
            <a:off x="7454399" y="410463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454399" y="50244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454399" y="59020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555898" y="50244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556329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541384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9593861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9593861" y="5011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0479033" y="501163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9584480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>
            <a:stCxn id="123" idx="2"/>
            <a:endCxn id="119" idx="6"/>
          </p:cNvCxnSpPr>
          <p:nvPr/>
        </p:nvCxnSpPr>
        <p:spPr>
          <a:xfrm flipH="1">
            <a:off x="7687599" y="4221239"/>
            <a:ext cx="8687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2" idx="2"/>
            <a:endCxn id="120" idx="6"/>
          </p:cNvCxnSpPr>
          <p:nvPr/>
        </p:nvCxnSpPr>
        <p:spPr>
          <a:xfrm flipH="1">
            <a:off x="7687599" y="5141000"/>
            <a:ext cx="8682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2" idx="3"/>
            <a:endCxn id="121" idx="6"/>
          </p:cNvCxnSpPr>
          <p:nvPr/>
        </p:nvCxnSpPr>
        <p:spPr>
          <a:xfrm flipH="1">
            <a:off x="7687599" y="5223449"/>
            <a:ext cx="902450" cy="7951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2" idx="0"/>
            <a:endCxn id="123" idx="4"/>
          </p:cNvCxnSpPr>
          <p:nvPr/>
        </p:nvCxnSpPr>
        <p:spPr>
          <a:xfrm flipV="1">
            <a:off x="8672498" y="4337839"/>
            <a:ext cx="431" cy="68656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1"/>
            <a:endCxn id="119" idx="5"/>
          </p:cNvCxnSpPr>
          <p:nvPr/>
        </p:nvCxnSpPr>
        <p:spPr>
          <a:xfrm flipH="1" flipV="1">
            <a:off x="7653448" y="4303688"/>
            <a:ext cx="936601" cy="75486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3" idx="3"/>
            <a:endCxn id="120" idx="7"/>
          </p:cNvCxnSpPr>
          <p:nvPr/>
        </p:nvCxnSpPr>
        <p:spPr>
          <a:xfrm flipH="1">
            <a:off x="7653448" y="4303688"/>
            <a:ext cx="937032" cy="7548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3"/>
            <a:endCxn id="121" idx="7"/>
          </p:cNvCxnSpPr>
          <p:nvPr/>
        </p:nvCxnSpPr>
        <p:spPr>
          <a:xfrm flipH="1">
            <a:off x="7653448" y="4303688"/>
            <a:ext cx="937032" cy="16325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6" idx="2"/>
            <a:endCxn id="122" idx="6"/>
          </p:cNvCxnSpPr>
          <p:nvPr/>
        </p:nvCxnSpPr>
        <p:spPr>
          <a:xfrm flipH="1">
            <a:off x="8789098" y="5128236"/>
            <a:ext cx="804763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5" idx="2"/>
            <a:endCxn id="123" idx="6"/>
          </p:cNvCxnSpPr>
          <p:nvPr/>
        </p:nvCxnSpPr>
        <p:spPr>
          <a:xfrm flipH="1">
            <a:off x="8789529" y="4221239"/>
            <a:ext cx="8043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6" idx="1"/>
            <a:endCxn id="123" idx="5"/>
          </p:cNvCxnSpPr>
          <p:nvPr/>
        </p:nvCxnSpPr>
        <p:spPr>
          <a:xfrm flipH="1" flipV="1">
            <a:off x="8755378" y="4303688"/>
            <a:ext cx="87263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6" idx="0"/>
            <a:endCxn id="125" idx="4"/>
          </p:cNvCxnSpPr>
          <p:nvPr/>
        </p:nvCxnSpPr>
        <p:spPr>
          <a:xfrm flipV="1">
            <a:off x="9710461" y="4337839"/>
            <a:ext cx="0" cy="6737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0"/>
            <a:endCxn id="122" idx="4"/>
          </p:cNvCxnSpPr>
          <p:nvPr/>
        </p:nvCxnSpPr>
        <p:spPr>
          <a:xfrm flipV="1">
            <a:off x="8657984" y="5257600"/>
            <a:ext cx="14514" cy="6285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4" idx="7"/>
            <a:endCxn id="126" idx="3"/>
          </p:cNvCxnSpPr>
          <p:nvPr/>
        </p:nvCxnSpPr>
        <p:spPr>
          <a:xfrm flipV="1">
            <a:off x="8740433" y="5210685"/>
            <a:ext cx="887579" cy="7096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27" idx="1"/>
            <a:endCxn id="125" idx="5"/>
          </p:cNvCxnSpPr>
          <p:nvPr/>
        </p:nvCxnSpPr>
        <p:spPr>
          <a:xfrm flipH="1" flipV="1">
            <a:off x="9792910" y="4303688"/>
            <a:ext cx="72027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8" idx="0"/>
            <a:endCxn id="126" idx="4"/>
          </p:cNvCxnSpPr>
          <p:nvPr/>
        </p:nvCxnSpPr>
        <p:spPr>
          <a:xfrm flipV="1">
            <a:off x="9701080" y="5244836"/>
            <a:ext cx="9381" cy="64133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2"/>
            <a:endCxn id="122" idx="5"/>
          </p:cNvCxnSpPr>
          <p:nvPr/>
        </p:nvCxnSpPr>
        <p:spPr>
          <a:xfrm flipH="1" flipV="1">
            <a:off x="8754947" y="5223449"/>
            <a:ext cx="829533" cy="77932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10479033" y="410217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0479033" y="589758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47" name="直接连接符 146"/>
          <p:cNvCxnSpPr>
            <a:stCxn id="145" idx="2"/>
            <a:endCxn id="125" idx="6"/>
          </p:cNvCxnSpPr>
          <p:nvPr/>
        </p:nvCxnSpPr>
        <p:spPr>
          <a:xfrm flipH="1">
            <a:off x="9827061" y="4218777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6" idx="1"/>
            <a:endCxn id="126" idx="5"/>
          </p:cNvCxnSpPr>
          <p:nvPr/>
        </p:nvCxnSpPr>
        <p:spPr>
          <a:xfrm flipH="1" flipV="1">
            <a:off x="9792910" y="5210685"/>
            <a:ext cx="720274" cy="72104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0"/>
            <a:endCxn id="125" idx="5"/>
          </p:cNvCxnSpPr>
          <p:nvPr/>
        </p:nvCxnSpPr>
        <p:spPr>
          <a:xfrm flipH="1" flipV="1">
            <a:off x="9792910" y="4303688"/>
            <a:ext cx="802723" cy="159389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141849" y="623597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P2</a:t>
            </a:r>
            <a:endParaRPr lang="zh-CN" altLang="en-US" sz="2400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478329" y="3821808"/>
            <a:ext cx="2955660" cy="997252"/>
            <a:chOff x="7478329" y="3821808"/>
            <a:chExt cx="2955660" cy="997252"/>
          </a:xfrm>
        </p:grpSpPr>
        <p:sp>
          <p:nvSpPr>
            <p:cNvPr id="151" name="文本框 150"/>
            <p:cNvSpPr txBox="1"/>
            <p:nvPr/>
          </p:nvSpPr>
          <p:spPr>
            <a:xfrm>
              <a:off x="7819955" y="3861095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78329" y="4418950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04930" y="3821808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2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943774" y="3841214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492350" y="3820451"/>
            <a:ext cx="2955660" cy="997252"/>
            <a:chOff x="7478329" y="3821808"/>
            <a:chExt cx="2955660" cy="997252"/>
          </a:xfrm>
        </p:grpSpPr>
        <p:sp>
          <p:nvSpPr>
            <p:cNvPr id="101" name="文本框 100"/>
            <p:cNvSpPr txBox="1"/>
            <p:nvPr/>
          </p:nvSpPr>
          <p:spPr>
            <a:xfrm>
              <a:off x="7819955" y="3861095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478329" y="4418950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004930" y="3821808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2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8943774" y="3841214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968401" y="324433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</a:rPr>
              <a:t>f</a:t>
            </a:r>
            <a:endParaRPr lang="zh-CN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35127" y="2901221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50592" y="4019442"/>
            <a:ext cx="2303519" cy="2587939"/>
            <a:chOff x="7550592" y="4019442"/>
            <a:chExt cx="2303519" cy="2587939"/>
          </a:xfrm>
        </p:grpSpPr>
        <p:sp>
          <p:nvSpPr>
            <p:cNvPr id="155" name="椭圆 154"/>
            <p:cNvSpPr/>
            <p:nvPr/>
          </p:nvSpPr>
          <p:spPr>
            <a:xfrm>
              <a:off x="7550592" y="40194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550592" y="487389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7550592" y="57406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8880691" y="487389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8881122" y="401944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8866177" y="572477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61" name="直接连接符 160"/>
            <p:cNvCxnSpPr>
              <a:stCxn id="157" idx="0"/>
              <a:endCxn id="156" idx="4"/>
            </p:cNvCxnSpPr>
            <p:nvPr/>
          </p:nvCxnSpPr>
          <p:spPr>
            <a:xfrm flipV="1">
              <a:off x="7667192" y="5107091"/>
              <a:ext cx="0" cy="63354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56" idx="0"/>
              <a:endCxn id="155" idx="4"/>
            </p:cNvCxnSpPr>
            <p:nvPr/>
          </p:nvCxnSpPr>
          <p:spPr>
            <a:xfrm flipV="1">
              <a:off x="7667192" y="4252642"/>
              <a:ext cx="0" cy="6212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90"/>
            <p:cNvCxnSpPr>
              <a:stCxn id="157" idx="2"/>
              <a:endCxn id="155" idx="2"/>
            </p:cNvCxnSpPr>
            <p:nvPr/>
          </p:nvCxnSpPr>
          <p:spPr>
            <a:xfrm rot="10800000">
              <a:off x="7550592" y="4136042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9" idx="2"/>
              <a:endCxn id="155" idx="6"/>
            </p:cNvCxnSpPr>
            <p:nvPr/>
          </p:nvCxnSpPr>
          <p:spPr>
            <a:xfrm flipH="1">
              <a:off x="7783792" y="4136042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8" idx="2"/>
              <a:endCxn id="156" idx="6"/>
            </p:cNvCxnSpPr>
            <p:nvPr/>
          </p:nvCxnSpPr>
          <p:spPr>
            <a:xfrm flipH="1">
              <a:off x="7783792" y="4990490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8" idx="3"/>
              <a:endCxn id="157" idx="6"/>
            </p:cNvCxnSpPr>
            <p:nvPr/>
          </p:nvCxnSpPr>
          <p:spPr>
            <a:xfrm flipH="1">
              <a:off x="7783792" y="5072939"/>
              <a:ext cx="1131050" cy="7842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58" idx="0"/>
              <a:endCxn id="159" idx="4"/>
            </p:cNvCxnSpPr>
            <p:nvPr/>
          </p:nvCxnSpPr>
          <p:spPr>
            <a:xfrm flipV="1">
              <a:off x="8997291" y="4252642"/>
              <a:ext cx="431" cy="6212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8" idx="1"/>
              <a:endCxn id="155" idx="5"/>
            </p:cNvCxnSpPr>
            <p:nvPr/>
          </p:nvCxnSpPr>
          <p:spPr>
            <a:xfrm flipH="1" flipV="1">
              <a:off x="7749641" y="4218491"/>
              <a:ext cx="1165201" cy="68955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9" idx="3"/>
              <a:endCxn id="156" idx="7"/>
            </p:cNvCxnSpPr>
            <p:nvPr/>
          </p:nvCxnSpPr>
          <p:spPr>
            <a:xfrm flipH="1">
              <a:off x="7749641" y="4218491"/>
              <a:ext cx="1165632" cy="68955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59" idx="3"/>
              <a:endCxn id="157" idx="7"/>
            </p:cNvCxnSpPr>
            <p:nvPr/>
          </p:nvCxnSpPr>
          <p:spPr>
            <a:xfrm flipH="1">
              <a:off x="7749641" y="4218491"/>
              <a:ext cx="1165632" cy="155629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60" idx="0"/>
              <a:endCxn id="158" idx="4"/>
            </p:cNvCxnSpPr>
            <p:nvPr/>
          </p:nvCxnSpPr>
          <p:spPr>
            <a:xfrm flipV="1">
              <a:off x="8982777" y="5107090"/>
              <a:ext cx="14514" cy="61768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0" idx="6"/>
              <a:endCxn id="173" idx="3"/>
            </p:cNvCxnSpPr>
            <p:nvPr/>
          </p:nvCxnSpPr>
          <p:spPr>
            <a:xfrm flipV="1">
              <a:off x="9099377" y="5313918"/>
              <a:ext cx="555685" cy="5274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9620911" y="5114869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7732057" y="6145716"/>
              <a:ext cx="918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P1</a:t>
              </a:r>
              <a:endParaRPr lang="zh-CN" altLang="en-US" sz="2400" i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1491" y="4450936"/>
            <a:ext cx="871870" cy="1106517"/>
            <a:chOff x="6911491" y="4450936"/>
            <a:chExt cx="871870" cy="1106517"/>
          </a:xfrm>
        </p:grpSpPr>
        <p:sp>
          <p:nvSpPr>
            <p:cNvPr id="175" name="文本框 174"/>
            <p:cNvSpPr txBox="1"/>
            <p:nvPr/>
          </p:nvSpPr>
          <p:spPr>
            <a:xfrm>
              <a:off x="6911491" y="47332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26170" y="44509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354302" y="518812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321063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a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4" idx="2"/>
            <a:endCxn id="260" idx="6"/>
          </p:cNvCxnSpPr>
          <p:nvPr/>
        </p:nvCxnSpPr>
        <p:spPr>
          <a:xfrm flipH="1">
            <a:off x="8614169" y="172762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3" idx="2"/>
            <a:endCxn id="261" idx="6"/>
          </p:cNvCxnSpPr>
          <p:nvPr/>
        </p:nvCxnSpPr>
        <p:spPr>
          <a:xfrm flipH="1">
            <a:off x="8614600" y="62468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64" idx="1"/>
            <a:endCxn id="261" idx="5"/>
          </p:cNvCxnSpPr>
          <p:nvPr/>
        </p:nvCxnSpPr>
        <p:spPr>
          <a:xfrm flipH="1" flipV="1">
            <a:off x="8580449" y="70713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64" idx="0"/>
            <a:endCxn id="263" idx="4"/>
          </p:cNvCxnSpPr>
          <p:nvPr/>
        </p:nvCxnSpPr>
        <p:spPr>
          <a:xfrm flipV="1">
            <a:off x="9829447" y="74128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62" idx="0"/>
            <a:endCxn id="260" idx="4"/>
          </p:cNvCxnSpPr>
          <p:nvPr/>
        </p:nvCxnSpPr>
        <p:spPr>
          <a:xfrm flipH="1" flipV="1">
            <a:off x="8497569" y="1856989"/>
            <a:ext cx="7258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62" idx="7"/>
            <a:endCxn id="264" idx="3"/>
          </p:cNvCxnSpPr>
          <p:nvPr/>
        </p:nvCxnSpPr>
        <p:spPr>
          <a:xfrm flipV="1">
            <a:off x="8587276" y="1810074"/>
            <a:ext cx="1159722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66" idx="2"/>
            <a:endCxn id="264" idx="6"/>
          </p:cNvCxnSpPr>
          <p:nvPr/>
        </p:nvCxnSpPr>
        <p:spPr>
          <a:xfrm flipH="1">
            <a:off x="9946047" y="1727625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68" idx="1"/>
            <a:endCxn id="264" idx="5"/>
          </p:cNvCxnSpPr>
          <p:nvPr/>
        </p:nvCxnSpPr>
        <p:spPr>
          <a:xfrm flipH="1" flipV="1">
            <a:off x="9911896" y="1810074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2"/>
            <a:endCxn id="260" idx="5"/>
          </p:cNvCxnSpPr>
          <p:nvPr/>
        </p:nvCxnSpPr>
        <p:spPr>
          <a:xfrm flipH="1" flipV="1">
            <a:off x="8580018" y="1822838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6016" y="244660"/>
            <a:ext cx="2081986" cy="2261633"/>
            <a:chOff x="8446016" y="244660"/>
            <a:chExt cx="2081986" cy="2261633"/>
          </a:xfrm>
        </p:grpSpPr>
        <p:sp>
          <p:nvSpPr>
            <p:cNvPr id="196" name="文本框 195"/>
            <p:cNvSpPr txBox="1"/>
            <p:nvPr/>
          </p:nvSpPr>
          <p:spPr>
            <a:xfrm>
              <a:off x="8918781" y="2446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907300" y="77889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9418807" y="8547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30273" y="14067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46016" y="213696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780364" y="207618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434539" y="20641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098943" y="19663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0001785" y="141874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6028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let U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 = {v : v ∈ VG</a:t>
            </a:r>
            <a:r>
              <a:rPr lang="en-US" altLang="zh-CN" sz="2000" baseline="-25000" dirty="0"/>
              <a:t>new</a:t>
            </a:r>
            <a:r>
              <a:rPr lang="en-US" altLang="zh-CN" sz="2000" dirty="0"/>
              <a:t> , ∃e =(u, v) ∈ EG</a:t>
            </a:r>
            <a:r>
              <a:rPr lang="en-US" altLang="zh-CN" sz="2000" baseline="-25000" dirty="0"/>
              <a:t>new </a:t>
            </a:r>
            <a:r>
              <a:rPr lang="en-US" altLang="zh-CN" sz="2000" dirty="0"/>
              <a:t>, s.t. </a:t>
            </a:r>
            <a:r>
              <a:rPr lang="el-GR" altLang="zh-CN" sz="2000" dirty="0"/>
              <a:t>φ(</a:t>
            </a:r>
            <a:r>
              <a:rPr lang="en-US" altLang="zh-CN" sz="2000" dirty="0"/>
              <a:t>e) ≤ k}</a:t>
            </a:r>
            <a:endParaRPr lang="zh-CN" altLang="en-US" sz="2000" dirty="0"/>
          </a:p>
        </p:txBody>
      </p:sp>
      <p:sp>
        <p:nvSpPr>
          <p:cNvPr id="206" name="矩形 205"/>
          <p:cNvSpPr/>
          <p:nvPr/>
        </p:nvSpPr>
        <p:spPr>
          <a:xfrm>
            <a:off x="533524" y="2407612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552267" y="3089480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k=4</a:t>
            </a:r>
            <a:endParaRPr lang="zh-CN" altLang="en-US" sz="2000" dirty="0"/>
          </a:p>
        </p:txBody>
      </p:sp>
      <p:sp>
        <p:nvSpPr>
          <p:cNvPr id="211" name="矩形 210"/>
          <p:cNvSpPr/>
          <p:nvPr/>
        </p:nvSpPr>
        <p:spPr>
          <a:xfrm>
            <a:off x="552266" y="3743219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k=5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/>
              <p:cNvSpPr/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6" grpId="0"/>
      <p:bldP spid="210" grpId="0"/>
      <p:bldP spid="211" grpId="0"/>
      <p:bldP spid="11" grpId="0" animBg="1"/>
      <p:bldP spid="212" grpId="0"/>
      <p:bldP spid="70" grpId="0"/>
      <p:bldP spid="71" grpId="0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3611" y="4170029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8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747" y="1470338"/>
            <a:ext cx="317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computes the </a:t>
            </a:r>
            <a:r>
              <a:rPr lang="en-US" altLang="zh-CN" sz="2000" dirty="0"/>
              <a:t>T</a:t>
            </a:r>
            <a:r>
              <a:rPr lang="zh-CN" altLang="en-US" sz="2000" dirty="0"/>
              <a:t>op-t k classes</a:t>
            </a:r>
          </a:p>
        </p:txBody>
      </p:sp>
      <p:sp>
        <p:nvSpPr>
          <p:cNvPr id="6" name="矩形 5"/>
          <p:cNvSpPr/>
          <p:nvPr/>
        </p:nvSpPr>
        <p:spPr>
          <a:xfrm>
            <a:off x="563747" y="2242897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Upper Bounding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9" idx="0"/>
            <a:endCxn id="8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7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0"/>
          <p:cNvCxnSpPr>
            <a:stCxn id="9" idx="2"/>
            <a:endCxn id="7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7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2"/>
            <a:endCxn id="8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  <a:endCxn id="11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8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2"/>
            <a:endCxn id="10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  <a:endCxn id="11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7"/>
            <a:endCxn id="14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1"/>
            <a:endCxn id="13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2"/>
            <a:endCxn id="14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2"/>
            <a:endCxn id="16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0"/>
            <a:endCxn id="15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2"/>
            <a:endCxn id="13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3"/>
            <a:endCxn id="16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1"/>
            <a:endCxn id="13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1"/>
            <a:endCxn id="14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2"/>
            <a:endCxn id="10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6"/>
            <a:endCxn id="17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96771" y="4530829"/>
            <a:ext cx="3470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d , g ) = (</a:t>
            </a:r>
            <a:r>
              <a:rPr lang="en-US" altLang="zh-CN" sz="2000" dirty="0"/>
              <a:t>min{3 ,3, 2 } + 2</a:t>
            </a:r>
            <a:r>
              <a:rPr lang="en-US" altLang="zh-CN" sz="2000" dirty="0" smtClean="0"/>
              <a:t>) = 4</a:t>
            </a:r>
            <a:endParaRPr lang="en-US" altLang="zh-CN" sz="2000" dirty="0"/>
          </a:p>
        </p:txBody>
      </p:sp>
      <p:cxnSp>
        <p:nvCxnSpPr>
          <p:cNvPr id="49" name="直接连接符 48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8" idx="6"/>
            <a:endCxn id="10" idx="2"/>
          </p:cNvCxnSpPr>
          <p:nvPr/>
        </p:nvCxnSpPr>
        <p:spPr>
          <a:xfrm flipV="1">
            <a:off x="6590214" y="2387215"/>
            <a:ext cx="1096899" cy="1"/>
          </a:xfrm>
          <a:prstGeom prst="line">
            <a:avLst/>
          </a:prstGeom>
          <a:ln w="31750" cap="rnd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61419" y="2914533"/>
            <a:ext cx="344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e ) = (min{sup(e) ,x</a:t>
            </a:r>
            <a:r>
              <a:rPr lang="en-US" altLang="zh-CN" sz="2000" baseline="-25000" dirty="0" smtClean="0"/>
              <a:t>u</a:t>
            </a:r>
            <a:r>
              <a:rPr lang="en-US" altLang="zh-CN" sz="2000" dirty="0" smtClean="0"/>
              <a:t>, x</a:t>
            </a:r>
            <a:r>
              <a:rPr lang="en-US" altLang="zh-CN" sz="2000" baseline="-25000" dirty="0" smtClean="0"/>
              <a:t>v</a:t>
            </a:r>
            <a:r>
              <a:rPr lang="en-US" altLang="zh-CN" sz="2000" dirty="0" smtClean="0"/>
              <a:t> } + 2)</a:t>
            </a:r>
            <a:endParaRPr lang="zh-CN" altLang="en-US" sz="2000" dirty="0"/>
          </a:p>
        </p:txBody>
      </p:sp>
      <p:sp>
        <p:nvSpPr>
          <p:cNvPr id="73" name="TextBox 113"/>
          <p:cNvSpPr txBox="1"/>
          <p:nvPr/>
        </p:nvSpPr>
        <p:spPr>
          <a:xfrm rot="10800000" flipV="1">
            <a:off x="8185187" y="202219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113"/>
          <p:cNvSpPr txBox="1"/>
          <p:nvPr/>
        </p:nvSpPr>
        <p:spPr>
          <a:xfrm rot="10800000" flipV="1">
            <a:off x="7574885" y="17178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113"/>
          <p:cNvSpPr txBox="1"/>
          <p:nvPr/>
        </p:nvSpPr>
        <p:spPr>
          <a:xfrm rot="10800000" flipV="1">
            <a:off x="8472485" y="155972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113"/>
          <p:cNvSpPr txBox="1"/>
          <p:nvPr/>
        </p:nvSpPr>
        <p:spPr>
          <a:xfrm rot="10800000" flipV="1">
            <a:off x="7574885" y="268147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113"/>
          <p:cNvSpPr txBox="1"/>
          <p:nvPr/>
        </p:nvSpPr>
        <p:spPr>
          <a:xfrm rot="10800000" flipV="1">
            <a:off x="8783125" y="2965982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113"/>
          <p:cNvSpPr txBox="1"/>
          <p:nvPr/>
        </p:nvSpPr>
        <p:spPr>
          <a:xfrm rot="10800000" flipV="1">
            <a:off x="9546480" y="264300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113"/>
          <p:cNvSpPr txBox="1"/>
          <p:nvPr/>
        </p:nvSpPr>
        <p:spPr>
          <a:xfrm rot="10800000" flipV="1">
            <a:off x="8775914" y="2529333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113"/>
          <p:cNvSpPr txBox="1"/>
          <p:nvPr/>
        </p:nvSpPr>
        <p:spPr>
          <a:xfrm rot="10800000" flipV="1">
            <a:off x="7271221" y="2448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113"/>
          <p:cNvSpPr txBox="1"/>
          <p:nvPr/>
        </p:nvSpPr>
        <p:spPr>
          <a:xfrm rot="10800000" flipV="1">
            <a:off x="7271221" y="21130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113"/>
          <p:cNvSpPr txBox="1"/>
          <p:nvPr/>
        </p:nvSpPr>
        <p:spPr>
          <a:xfrm rot="10800000" flipV="1">
            <a:off x="7403605" y="184692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113"/>
          <p:cNvSpPr txBox="1"/>
          <p:nvPr/>
        </p:nvSpPr>
        <p:spPr>
          <a:xfrm rot="10800000" flipV="1">
            <a:off x="8823563" y="172108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113"/>
          <p:cNvSpPr txBox="1"/>
          <p:nvPr/>
        </p:nvSpPr>
        <p:spPr>
          <a:xfrm rot="10800000" flipV="1">
            <a:off x="9327185" y="2073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61419" y="3637731"/>
            <a:ext cx="5152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:there are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edges incident to u, excluding e, </a:t>
            </a:r>
          </a:p>
          <a:p>
            <a:r>
              <a:rPr lang="en-US" altLang="zh-CN" sz="2000" dirty="0" smtClean="0"/>
              <a:t>      with support at least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5" grpId="0"/>
      <p:bldP spid="72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3"/>
          <p:cNvSpPr txBox="1"/>
          <p:nvPr/>
        </p:nvSpPr>
        <p:spPr>
          <a:xfrm rot="10800000" flipV="1">
            <a:off x="5737524" y="21344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113"/>
          <p:cNvSpPr txBox="1"/>
          <p:nvPr/>
        </p:nvSpPr>
        <p:spPr>
          <a:xfrm rot="10800000" flipV="1">
            <a:off x="6176420" y="16761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113"/>
          <p:cNvSpPr txBox="1"/>
          <p:nvPr/>
        </p:nvSpPr>
        <p:spPr>
          <a:xfrm rot="10800000" flipV="1">
            <a:off x="6176420" y="2737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113"/>
          <p:cNvSpPr txBox="1"/>
          <p:nvPr/>
        </p:nvSpPr>
        <p:spPr>
          <a:xfrm rot="10800000" flipV="1">
            <a:off x="6878571" y="8947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113"/>
          <p:cNvSpPr txBox="1"/>
          <p:nvPr/>
        </p:nvSpPr>
        <p:spPr>
          <a:xfrm rot="10800000" flipV="1">
            <a:off x="6953631" y="31485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01937" y="3203410"/>
            <a:ext cx="2398131" cy="2482820"/>
            <a:chOff x="2201937" y="3203410"/>
            <a:chExt cx="2398131" cy="2482820"/>
          </a:xfrm>
        </p:grpSpPr>
        <p:sp>
          <p:nvSpPr>
            <p:cNvPr id="140" name="椭圆 139"/>
            <p:cNvSpPr/>
            <p:nvPr/>
          </p:nvSpPr>
          <p:spPr>
            <a:xfrm>
              <a:off x="2201937" y="545303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548329" y="320341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548329" y="430635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4366868" y="540503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接连接符 153"/>
          <p:cNvCxnSpPr>
            <a:stCxn id="142" idx="2"/>
            <a:endCxn id="138" idx="6"/>
          </p:cNvCxnSpPr>
          <p:nvPr/>
        </p:nvCxnSpPr>
        <p:spPr>
          <a:xfrm flipH="1">
            <a:off x="2449651" y="442295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1" idx="2"/>
            <a:endCxn id="139" idx="6"/>
          </p:cNvCxnSpPr>
          <p:nvPr/>
        </p:nvCxnSpPr>
        <p:spPr>
          <a:xfrm flipH="1">
            <a:off x="2450082" y="332001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1"/>
            <a:endCxn id="139" idx="5"/>
          </p:cNvCxnSpPr>
          <p:nvPr/>
        </p:nvCxnSpPr>
        <p:spPr>
          <a:xfrm flipH="1" flipV="1">
            <a:off x="2415931" y="340245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2" idx="0"/>
            <a:endCxn id="141" idx="4"/>
          </p:cNvCxnSpPr>
          <p:nvPr/>
        </p:nvCxnSpPr>
        <p:spPr>
          <a:xfrm flipV="1">
            <a:off x="3664929" y="3436610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0" idx="0"/>
            <a:endCxn id="138" idx="4"/>
          </p:cNvCxnSpPr>
          <p:nvPr/>
        </p:nvCxnSpPr>
        <p:spPr>
          <a:xfrm flipV="1">
            <a:off x="2318537" y="455231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0" idx="7"/>
            <a:endCxn id="142" idx="3"/>
          </p:cNvCxnSpPr>
          <p:nvPr/>
        </p:nvCxnSpPr>
        <p:spPr>
          <a:xfrm flipV="1">
            <a:off x="2400986" y="4505399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3" idx="1"/>
            <a:endCxn id="142" idx="5"/>
          </p:cNvCxnSpPr>
          <p:nvPr/>
        </p:nvCxnSpPr>
        <p:spPr>
          <a:xfrm flipH="1" flipV="1">
            <a:off x="3747378" y="4505399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2"/>
            <a:endCxn id="138" idx="5"/>
          </p:cNvCxnSpPr>
          <p:nvPr/>
        </p:nvCxnSpPr>
        <p:spPr>
          <a:xfrm flipH="1" flipV="1">
            <a:off x="2415500" y="451816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314410" y="2943284"/>
            <a:ext cx="3598984" cy="2623137"/>
            <a:chOff x="314410" y="2943284"/>
            <a:chExt cx="359898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2341216" y="479999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2794691" y="504596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3484766" y="48352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13"/>
            <p:cNvSpPr txBox="1"/>
            <p:nvPr/>
          </p:nvSpPr>
          <p:spPr>
            <a:xfrm rot="10800000" flipV="1">
              <a:off x="2734428" y="4101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2978670" y="36117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2885584" y="295881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3352901" y="35975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76" grpId="0"/>
      <p:bldP spid="177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4086" y="1849925"/>
            <a:ext cx="61051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299" y="508085"/>
            <a:ext cx="150938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37524" y="894785"/>
            <a:ext cx="2066620" cy="2758812"/>
            <a:chOff x="5737524" y="894785"/>
            <a:chExt cx="2066620" cy="2758812"/>
          </a:xfrm>
        </p:grpSpPr>
        <p:sp>
          <p:nvSpPr>
            <p:cNvPr id="44" name="椭圆 43"/>
            <p:cNvSpPr/>
            <p:nvPr/>
          </p:nvSpPr>
          <p:spPr>
            <a:xfrm>
              <a:off x="635701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357014" y="227061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357014" y="342039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直接连接符 55"/>
            <p:cNvCxnSpPr>
              <a:stCxn id="46" idx="0"/>
              <a:endCxn id="45" idx="4"/>
            </p:cNvCxnSpPr>
            <p:nvPr/>
          </p:nvCxnSpPr>
          <p:spPr>
            <a:xfrm flipV="1">
              <a:off x="6473614" y="250381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5" idx="0"/>
              <a:endCxn id="44" idx="4"/>
            </p:cNvCxnSpPr>
            <p:nvPr/>
          </p:nvCxnSpPr>
          <p:spPr>
            <a:xfrm flipV="1">
              <a:off x="6473614" y="138811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90"/>
            <p:cNvCxnSpPr>
              <a:stCxn id="46" idx="2"/>
              <a:endCxn id="44" idx="2"/>
            </p:cNvCxnSpPr>
            <p:nvPr/>
          </p:nvCxnSpPr>
          <p:spPr>
            <a:xfrm rot="10800000">
              <a:off x="6357014" y="127151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44" idx="6"/>
            </p:cNvCxnSpPr>
            <p:nvPr/>
          </p:nvCxnSpPr>
          <p:spPr>
            <a:xfrm flipH="1">
              <a:off x="6590214" y="1271511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  <a:endCxn id="45" idx="6"/>
            </p:cNvCxnSpPr>
            <p:nvPr/>
          </p:nvCxnSpPr>
          <p:spPr>
            <a:xfrm flipH="1">
              <a:off x="6590214" y="2387215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7" idx="3"/>
              <a:endCxn id="46" idx="6"/>
            </p:cNvCxnSpPr>
            <p:nvPr/>
          </p:nvCxnSpPr>
          <p:spPr>
            <a:xfrm flipH="1">
              <a:off x="6590214" y="2469664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0"/>
              <a:endCxn id="48" idx="4"/>
            </p:cNvCxnSpPr>
            <p:nvPr/>
          </p:nvCxnSpPr>
          <p:spPr>
            <a:xfrm flipV="1">
              <a:off x="7803713" y="138811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7" idx="1"/>
              <a:endCxn id="44" idx="5"/>
            </p:cNvCxnSpPr>
            <p:nvPr/>
          </p:nvCxnSpPr>
          <p:spPr>
            <a:xfrm flipH="1" flipV="1">
              <a:off x="6556063" y="1353960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45" idx="7"/>
            </p:cNvCxnSpPr>
            <p:nvPr/>
          </p:nvCxnSpPr>
          <p:spPr>
            <a:xfrm flipH="1">
              <a:off x="6556063" y="1341681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46" idx="7"/>
            </p:cNvCxnSpPr>
            <p:nvPr/>
          </p:nvCxnSpPr>
          <p:spPr>
            <a:xfrm flipH="1">
              <a:off x="6556063" y="1404376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13"/>
            <p:cNvSpPr txBox="1"/>
            <p:nvPr/>
          </p:nvSpPr>
          <p:spPr>
            <a:xfrm rot="10800000" flipV="1">
              <a:off x="5737524" y="213448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113"/>
            <p:cNvSpPr txBox="1"/>
            <p:nvPr/>
          </p:nvSpPr>
          <p:spPr>
            <a:xfrm rot="10800000" flipV="1">
              <a:off x="6176420" y="16761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113"/>
            <p:cNvSpPr txBox="1"/>
            <p:nvPr/>
          </p:nvSpPr>
          <p:spPr>
            <a:xfrm rot="10800000" flipV="1">
              <a:off x="6176420" y="273701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113"/>
            <p:cNvSpPr txBox="1"/>
            <p:nvPr/>
          </p:nvSpPr>
          <p:spPr>
            <a:xfrm rot="10800000" flipV="1">
              <a:off x="6878571" y="8947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113"/>
            <p:cNvSpPr txBox="1"/>
            <p:nvPr/>
          </p:nvSpPr>
          <p:spPr>
            <a:xfrm rot="10800000" flipV="1">
              <a:off x="6953631" y="314859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314410" y="2943284"/>
            <a:ext cx="2174004" cy="2623137"/>
            <a:chOff x="314410" y="2943284"/>
            <a:chExt cx="217400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8" name="矩形 177"/>
          <p:cNvSpPr/>
          <p:nvPr/>
        </p:nvSpPr>
        <p:spPr>
          <a:xfrm>
            <a:off x="6131701" y="5604998"/>
            <a:ext cx="4775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any edge e ∈ Tj (j &gt;= 5) from Gnew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p:cxnSp>
        <p:nvCxnSpPr>
          <p:cNvPr id="112" name="直接连接符 11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7958774" y="2325999"/>
            <a:ext cx="1018161" cy="6983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7884494" y="1435654"/>
            <a:ext cx="1048967" cy="84008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5" name="直接连接符 64"/>
          <p:cNvCxnSpPr>
            <a:stCxn id="48" idx="4"/>
            <a:endCxn id="47" idx="0"/>
          </p:cNvCxnSpPr>
          <p:nvPr/>
        </p:nvCxnSpPr>
        <p:spPr>
          <a:xfrm flipH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855069" y="300143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218040" y="943404"/>
            <a:ext cx="2235097" cy="1759153"/>
            <a:chOff x="9218040" y="943404"/>
            <a:chExt cx="2235097" cy="1759153"/>
          </a:xfrm>
        </p:grpSpPr>
        <p:sp>
          <p:nvSpPr>
            <p:cNvPr id="52" name="椭圆 51"/>
            <p:cNvSpPr/>
            <p:nvPr/>
          </p:nvSpPr>
          <p:spPr>
            <a:xfrm>
              <a:off x="10907910" y="117117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07910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直接连接符 73"/>
            <p:cNvCxnSpPr>
              <a:stCxn id="54" idx="2"/>
              <a:endCxn id="53" idx="6"/>
            </p:cNvCxnSpPr>
            <p:nvPr/>
          </p:nvCxnSpPr>
          <p:spPr>
            <a:xfrm flipH="1">
              <a:off x="10137363" y="237445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4" idx="0"/>
              <a:endCxn id="52" idx="4"/>
            </p:cNvCxnSpPr>
            <p:nvPr/>
          </p:nvCxnSpPr>
          <p:spPr>
            <a:xfrm flipV="1">
              <a:off x="11024510" y="140437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52" idx="2"/>
              <a:endCxn id="50" idx="6"/>
            </p:cNvCxnSpPr>
            <p:nvPr/>
          </p:nvCxnSpPr>
          <p:spPr>
            <a:xfrm flipH="1" flipV="1">
              <a:off x="9252191" y="1271511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2" idx="3"/>
              <a:endCxn id="53" idx="7"/>
            </p:cNvCxnSpPr>
            <p:nvPr/>
          </p:nvCxnSpPr>
          <p:spPr>
            <a:xfrm flipH="1">
              <a:off x="10103212" y="137022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1"/>
              <a:endCxn id="50" idx="5"/>
            </p:cNvCxnSpPr>
            <p:nvPr/>
          </p:nvCxnSpPr>
          <p:spPr>
            <a:xfrm flipH="1" flipV="1">
              <a:off x="9218040" y="1353960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13"/>
            <p:cNvSpPr txBox="1"/>
            <p:nvPr/>
          </p:nvSpPr>
          <p:spPr>
            <a:xfrm rot="10800000" flipV="1">
              <a:off x="9902924" y="94340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13"/>
            <p:cNvSpPr txBox="1"/>
            <p:nvPr/>
          </p:nvSpPr>
          <p:spPr>
            <a:xfrm rot="10800000" flipV="1">
              <a:off x="11024509" y="164469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13"/>
            <p:cNvSpPr txBox="1"/>
            <p:nvPr/>
          </p:nvSpPr>
          <p:spPr>
            <a:xfrm rot="10800000" flipV="1">
              <a:off x="10350869" y="2333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</a:t>
            </a:r>
            <a:r>
              <a:rPr lang="en-US" altLang="zh-CN" sz="2000" dirty="0" smtClean="0">
                <a:solidFill>
                  <a:srgbClr val="FF0000"/>
                </a:solidFill>
              </a:rPr>
              <a:t>k=4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11243" y="3389631"/>
            <a:ext cx="2434146" cy="1759153"/>
            <a:chOff x="2311243" y="3389631"/>
            <a:chExt cx="2434146" cy="1759153"/>
          </a:xfrm>
        </p:grpSpPr>
        <p:sp>
          <p:nvSpPr>
            <p:cNvPr id="115" name="椭圆 114"/>
            <p:cNvSpPr/>
            <p:nvPr/>
          </p:nvSpPr>
          <p:spPr>
            <a:xfrm>
              <a:off x="2311243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200162" y="3617403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96415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4200162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直接连接符 127"/>
            <p:cNvCxnSpPr>
              <a:stCxn id="118" idx="1"/>
              <a:endCxn id="115" idx="5"/>
            </p:cNvCxnSpPr>
            <p:nvPr/>
          </p:nvCxnSpPr>
          <p:spPr>
            <a:xfrm flipH="1" flipV="1">
              <a:off x="2510292" y="3800187"/>
              <a:ext cx="720274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2"/>
              <a:endCxn id="118" idx="6"/>
            </p:cNvCxnSpPr>
            <p:nvPr/>
          </p:nvCxnSpPr>
          <p:spPr>
            <a:xfrm flipH="1">
              <a:off x="3429615" y="4820678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9" idx="0"/>
              <a:endCxn id="117" idx="4"/>
            </p:cNvCxnSpPr>
            <p:nvPr/>
          </p:nvCxnSpPr>
          <p:spPr>
            <a:xfrm flipV="1">
              <a:off x="4316762" y="3850603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7" idx="2"/>
              <a:endCxn id="115" idx="6"/>
            </p:cNvCxnSpPr>
            <p:nvPr/>
          </p:nvCxnSpPr>
          <p:spPr>
            <a:xfrm flipH="1" flipV="1">
              <a:off x="2544443" y="3717738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7" idx="3"/>
              <a:endCxn id="118" idx="7"/>
            </p:cNvCxnSpPr>
            <p:nvPr/>
          </p:nvCxnSpPr>
          <p:spPr>
            <a:xfrm flipH="1">
              <a:off x="3395464" y="3816452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9" idx="1"/>
              <a:endCxn id="115" idx="5"/>
            </p:cNvCxnSpPr>
            <p:nvPr/>
          </p:nvCxnSpPr>
          <p:spPr>
            <a:xfrm flipH="1" flipV="1">
              <a:off x="2510292" y="3800187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13"/>
            <p:cNvSpPr txBox="1"/>
            <p:nvPr/>
          </p:nvSpPr>
          <p:spPr>
            <a:xfrm rot="10800000" flipV="1">
              <a:off x="3195176" y="338963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4316761" y="4090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3643121" y="47794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2943416" y="417353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3053" y="3601138"/>
            <a:ext cx="1721390" cy="1629140"/>
            <a:chOff x="823053" y="3601138"/>
            <a:chExt cx="1721390" cy="1629140"/>
          </a:xfrm>
        </p:grpSpPr>
        <p:sp>
          <p:nvSpPr>
            <p:cNvPr id="111" name="椭圆 110"/>
            <p:cNvSpPr/>
            <p:nvPr/>
          </p:nvSpPr>
          <p:spPr>
            <a:xfrm>
              <a:off x="979365" y="47168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979796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2311243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直接连接符 120"/>
            <p:cNvCxnSpPr>
              <a:stCxn id="113" idx="4"/>
              <a:endCxn id="111" idx="0"/>
            </p:cNvCxnSpPr>
            <p:nvPr/>
          </p:nvCxnSpPr>
          <p:spPr>
            <a:xfrm flipH="1">
              <a:off x="1095965" y="3834338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6" idx="2"/>
              <a:endCxn id="111" idx="6"/>
            </p:cNvCxnSpPr>
            <p:nvPr/>
          </p:nvCxnSpPr>
          <p:spPr>
            <a:xfrm flipH="1">
              <a:off x="1212565" y="4820678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6" idx="1"/>
              <a:endCxn id="113" idx="5"/>
            </p:cNvCxnSpPr>
            <p:nvPr/>
          </p:nvCxnSpPr>
          <p:spPr>
            <a:xfrm flipH="1" flipV="1">
              <a:off x="1178845" y="3800187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6" idx="0"/>
              <a:endCxn id="115" idx="4"/>
            </p:cNvCxnSpPr>
            <p:nvPr/>
          </p:nvCxnSpPr>
          <p:spPr>
            <a:xfrm flipV="1">
              <a:off x="2427843" y="3834338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13"/>
            <p:cNvSpPr txBox="1"/>
            <p:nvPr/>
          </p:nvSpPr>
          <p:spPr>
            <a:xfrm rot="10800000" flipV="1">
              <a:off x="2115815" y="399531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1530730" y="486094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823053" y="421474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1663766" y="390802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TextBox 139"/>
          <p:cNvSpPr txBox="1"/>
          <p:nvPr/>
        </p:nvSpPr>
        <p:spPr>
          <a:xfrm>
            <a:off x="6131701" y="431911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Sup(e)</a:t>
            </a:r>
            <a:endParaRPr lang="zh-CN" altLang="en-US" sz="2400" dirty="0"/>
          </a:p>
        </p:txBody>
      </p:sp>
      <p:sp>
        <p:nvSpPr>
          <p:cNvPr id="181" name="矩形 180"/>
          <p:cNvSpPr/>
          <p:nvPr/>
        </p:nvSpPr>
        <p:spPr>
          <a:xfrm>
            <a:off x="6131701" y="4962056"/>
            <a:ext cx="4642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Remove  internal e :sup (e) &lt;( 4 − 2)</a:t>
            </a:r>
            <a:endParaRPr lang="zh-CN" altLang="en-US" sz="2400" dirty="0"/>
          </a:p>
        </p:txBody>
      </p:sp>
      <p:sp>
        <p:nvSpPr>
          <p:cNvPr id="182" name="矩形 181"/>
          <p:cNvSpPr/>
          <p:nvPr/>
        </p:nvSpPr>
        <p:spPr>
          <a:xfrm>
            <a:off x="6131701" y="5664151"/>
            <a:ext cx="5690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Remove any edge e ∈ Tj (j &gt;= 4) from Gnew</a:t>
            </a:r>
            <a:endParaRPr lang="zh-CN" altLang="en-US" sz="2400" dirty="0"/>
          </a:p>
        </p:txBody>
      </p:sp>
      <p:sp>
        <p:nvSpPr>
          <p:cNvPr id="183" name="矩形 182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81" grpId="0"/>
      <p:bldP spid="182" grpId="0"/>
      <p:bldP spid="1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2845" y="1520922"/>
            <a:ext cx="3041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</a:rPr>
              <a:t>T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russ 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D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ecomposition 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886" y="2843822"/>
            <a:ext cx="1320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In memory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2717800" y="2600825"/>
            <a:ext cx="228600" cy="956161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6135" y="2443712"/>
            <a:ext cx="524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96135" y="3318375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+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125886" y="4658936"/>
            <a:ext cx="305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I/O Efficient Decomposition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4457699" y="4342810"/>
            <a:ext cx="228601" cy="1099080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1268" y="4142755"/>
            <a:ext cx="2408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Bottom-up approach 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831268" y="5241835"/>
            <a:ext cx="2316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Top-down approach 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248024" y="5241835"/>
            <a:ext cx="146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Top-t k-class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7287" y="4142755"/>
            <a:ext cx="1869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Lower bounding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147287" y="5249552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Upper bounding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236516" y="698631"/>
            <a:ext cx="4969139" cy="3731853"/>
            <a:chOff x="5236516" y="698631"/>
            <a:chExt cx="4969139" cy="3731853"/>
          </a:xfrm>
        </p:grpSpPr>
        <p:sp>
          <p:nvSpPr>
            <p:cNvPr id="5" name="椭圆 4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36" name="直接连接符 35"/>
            <p:cNvCxnSpPr>
              <a:stCxn id="5" idx="6"/>
              <a:endCxn id="1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5" idx="6"/>
              <a:endCxn id="18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8" idx="6"/>
              <a:endCxn id="21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1" idx="3"/>
              <a:endCxn id="12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4" idx="4"/>
              <a:endCxn id="12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4" idx="5"/>
              <a:endCxn id="21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24" idx="3"/>
              <a:endCxn id="18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18" idx="5"/>
              <a:endCxn id="12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27" idx="4"/>
              <a:endCxn id="9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27" idx="3"/>
              <a:endCxn id="1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5" idx="4"/>
              <a:endCxn id="9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27" idx="2"/>
              <a:endCxn id="5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5" idx="5"/>
              <a:endCxn id="9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" idx="6"/>
              <a:endCxn id="12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27" idx="6"/>
              <a:endCxn id="24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endCxn id="9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7" idx="5"/>
              <a:endCxn id="18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30" idx="2"/>
              <a:endCxn id="5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30" idx="6"/>
              <a:endCxn id="21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57014" y="1154911"/>
            <a:ext cx="4784096" cy="2498686"/>
            <a:chOff x="6357014" y="1154911"/>
            <a:chExt cx="4784096" cy="2498686"/>
          </a:xfrm>
        </p:grpSpPr>
        <p:sp>
          <p:nvSpPr>
            <p:cNvPr id="4" name="椭圆 3"/>
            <p:cNvSpPr/>
            <p:nvPr/>
          </p:nvSpPr>
          <p:spPr>
            <a:xfrm>
              <a:off x="635701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357014" y="227061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357014" y="342039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687113" y="22706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8754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2599" y="34045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018991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018991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907910" y="117117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904163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0907910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837530" y="33565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/>
            <p:cNvCxnSpPr>
              <a:stCxn id="6" idx="0"/>
              <a:endCxn id="5" idx="4"/>
            </p:cNvCxnSpPr>
            <p:nvPr/>
          </p:nvCxnSpPr>
          <p:spPr>
            <a:xfrm flipV="1">
              <a:off x="6473614" y="250381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0"/>
              <a:endCxn id="4" idx="4"/>
            </p:cNvCxnSpPr>
            <p:nvPr/>
          </p:nvCxnSpPr>
          <p:spPr>
            <a:xfrm flipV="1">
              <a:off x="6473614" y="138811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0"/>
            <p:cNvCxnSpPr>
              <a:stCxn id="6" idx="2"/>
              <a:endCxn id="4" idx="2"/>
            </p:cNvCxnSpPr>
            <p:nvPr/>
          </p:nvCxnSpPr>
          <p:spPr>
            <a:xfrm rot="10800000">
              <a:off x="6357014" y="127151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  <a:endCxn id="4" idx="6"/>
            </p:cNvCxnSpPr>
            <p:nvPr/>
          </p:nvCxnSpPr>
          <p:spPr>
            <a:xfrm flipH="1">
              <a:off x="6590214" y="1271511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2"/>
              <a:endCxn id="5" idx="6"/>
            </p:cNvCxnSpPr>
            <p:nvPr/>
          </p:nvCxnSpPr>
          <p:spPr>
            <a:xfrm flipH="1">
              <a:off x="6590214" y="2387215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3"/>
              <a:endCxn id="6" idx="6"/>
            </p:cNvCxnSpPr>
            <p:nvPr/>
          </p:nvCxnSpPr>
          <p:spPr>
            <a:xfrm flipH="1">
              <a:off x="6590214" y="2469664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0"/>
              <a:endCxn id="8" idx="4"/>
            </p:cNvCxnSpPr>
            <p:nvPr/>
          </p:nvCxnSpPr>
          <p:spPr>
            <a:xfrm flipV="1">
              <a:off x="7803713" y="138811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1"/>
              <a:endCxn id="4" idx="5"/>
            </p:cNvCxnSpPr>
            <p:nvPr/>
          </p:nvCxnSpPr>
          <p:spPr>
            <a:xfrm flipH="1" flipV="1">
              <a:off x="6556063" y="1353960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5" idx="7"/>
            </p:cNvCxnSpPr>
            <p:nvPr/>
          </p:nvCxnSpPr>
          <p:spPr>
            <a:xfrm flipH="1">
              <a:off x="6556063" y="1341681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6" idx="7"/>
            </p:cNvCxnSpPr>
            <p:nvPr/>
          </p:nvCxnSpPr>
          <p:spPr>
            <a:xfrm flipH="1">
              <a:off x="6556063" y="1404376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2"/>
              <a:endCxn id="7" idx="6"/>
            </p:cNvCxnSpPr>
            <p:nvPr/>
          </p:nvCxnSpPr>
          <p:spPr>
            <a:xfrm flipH="1">
              <a:off x="7920313" y="237445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2"/>
              <a:endCxn id="8" idx="6"/>
            </p:cNvCxnSpPr>
            <p:nvPr/>
          </p:nvCxnSpPr>
          <p:spPr>
            <a:xfrm flipH="1">
              <a:off x="7920744" y="127151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1"/>
              <a:endCxn id="8" idx="5"/>
            </p:cNvCxnSpPr>
            <p:nvPr/>
          </p:nvCxnSpPr>
          <p:spPr>
            <a:xfrm flipH="1" flipV="1">
              <a:off x="7886593" y="135396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0"/>
              <a:endCxn id="10" idx="4"/>
            </p:cNvCxnSpPr>
            <p:nvPr/>
          </p:nvCxnSpPr>
          <p:spPr>
            <a:xfrm flipV="1">
              <a:off x="9135591" y="138811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0"/>
              <a:endCxn id="7" idx="4"/>
            </p:cNvCxnSpPr>
            <p:nvPr/>
          </p:nvCxnSpPr>
          <p:spPr>
            <a:xfrm flipV="1">
              <a:off x="7789199" y="2503815"/>
              <a:ext cx="14514" cy="90071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7"/>
              <a:endCxn id="11" idx="3"/>
            </p:cNvCxnSpPr>
            <p:nvPr/>
          </p:nvCxnSpPr>
          <p:spPr>
            <a:xfrm flipV="1">
              <a:off x="7871648" y="2456900"/>
              <a:ext cx="1181494" cy="98178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3" idx="1"/>
              <a:endCxn id="10" idx="5"/>
            </p:cNvCxnSpPr>
            <p:nvPr/>
          </p:nvCxnSpPr>
          <p:spPr>
            <a:xfrm flipH="1" flipV="1">
              <a:off x="9218040" y="1353960"/>
              <a:ext cx="720274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2"/>
              <a:endCxn id="11" idx="6"/>
            </p:cNvCxnSpPr>
            <p:nvPr/>
          </p:nvCxnSpPr>
          <p:spPr>
            <a:xfrm flipH="1">
              <a:off x="9252191" y="2374451"/>
              <a:ext cx="651972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4" idx="2"/>
              <a:endCxn id="13" idx="6"/>
            </p:cNvCxnSpPr>
            <p:nvPr/>
          </p:nvCxnSpPr>
          <p:spPr>
            <a:xfrm flipH="1">
              <a:off x="10137363" y="237445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4" idx="0"/>
              <a:endCxn id="12" idx="4"/>
            </p:cNvCxnSpPr>
            <p:nvPr/>
          </p:nvCxnSpPr>
          <p:spPr>
            <a:xfrm flipV="1">
              <a:off x="11024510" y="140437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2" idx="2"/>
              <a:endCxn id="10" idx="6"/>
            </p:cNvCxnSpPr>
            <p:nvPr/>
          </p:nvCxnSpPr>
          <p:spPr>
            <a:xfrm flipH="1" flipV="1">
              <a:off x="9252191" y="1271511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3"/>
              <a:endCxn id="13" idx="7"/>
            </p:cNvCxnSpPr>
            <p:nvPr/>
          </p:nvCxnSpPr>
          <p:spPr>
            <a:xfrm flipH="1">
              <a:off x="10103212" y="137022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4" idx="1"/>
              <a:endCxn id="10" idx="5"/>
            </p:cNvCxnSpPr>
            <p:nvPr/>
          </p:nvCxnSpPr>
          <p:spPr>
            <a:xfrm flipH="1" flipV="1">
              <a:off x="9218040" y="1353960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5" idx="1"/>
              <a:endCxn id="11" idx="5"/>
            </p:cNvCxnSpPr>
            <p:nvPr/>
          </p:nvCxnSpPr>
          <p:spPr>
            <a:xfrm flipH="1" flipV="1">
              <a:off x="9218040" y="2456900"/>
              <a:ext cx="653641" cy="9337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7" idx="5"/>
            </p:cNvCxnSpPr>
            <p:nvPr/>
          </p:nvCxnSpPr>
          <p:spPr>
            <a:xfrm flipH="1" flipV="1">
              <a:off x="7886162" y="2469664"/>
              <a:ext cx="1951368" cy="100347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5" idx="6"/>
              <a:endCxn id="14" idx="3"/>
            </p:cNvCxnSpPr>
            <p:nvPr/>
          </p:nvCxnSpPr>
          <p:spPr>
            <a:xfrm flipV="1">
              <a:off x="10070730" y="2456900"/>
              <a:ext cx="871331" cy="10162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76163" y="1635323"/>
            <a:ext cx="2301680" cy="3301522"/>
            <a:chOff x="9801563" y="1660723"/>
            <a:chExt cx="2301680" cy="3301522"/>
          </a:xfrm>
        </p:grpSpPr>
        <p:sp>
          <p:nvSpPr>
            <p:cNvPr id="68" name="圆角矩形 67"/>
            <p:cNvSpPr/>
            <p:nvPr/>
          </p:nvSpPr>
          <p:spPr>
            <a:xfrm>
              <a:off x="9801563" y="1660723"/>
              <a:ext cx="2301680" cy="2761515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0380649" y="4500580"/>
              <a:ext cx="1213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4 - Truss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0099" y="2516750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528167" y="1676114"/>
            <a:ext cx="4120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zh-CN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support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an edge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(u , v)  ∈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955498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99474" y="202541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92904" y="163876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11471646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38280" y="284758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15" name="直接连接符 14"/>
          <p:cNvCxnSpPr>
            <a:stCxn id="9" idx="5"/>
            <a:endCxn id="11" idx="0"/>
          </p:cNvCxnSpPr>
          <p:nvPr/>
        </p:nvCxnSpPr>
        <p:spPr>
          <a:xfrm>
            <a:off x="11016673" y="2242617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97709" y="379100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45963" y="40073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19" name="直接连接符 18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5"/>
            <a:endCxn id="17" idx="1"/>
          </p:cNvCxnSpPr>
          <p:nvPr/>
        </p:nvCxnSpPr>
        <p:spPr>
          <a:xfrm>
            <a:off x="10172697" y="3128464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067473" y="2210867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989472" y="2342409"/>
            <a:ext cx="521511" cy="568856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237098" y="691883"/>
            <a:ext cx="4969139" cy="3731853"/>
            <a:chOff x="5236516" y="698631"/>
            <a:chExt cx="4969139" cy="3731853"/>
          </a:xfrm>
        </p:grpSpPr>
        <p:sp>
          <p:nvSpPr>
            <p:cNvPr id="29" name="椭圆 28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46" name="直接连接符 45"/>
            <p:cNvCxnSpPr>
              <a:stCxn id="29" idx="6"/>
              <a:endCxn id="3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6"/>
              <a:endCxn id="37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6"/>
              <a:endCxn id="39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3"/>
              <a:endCxn id="33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0" idx="4"/>
              <a:endCxn id="33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5"/>
              <a:endCxn id="39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3"/>
              <a:endCxn id="37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7" idx="5"/>
              <a:endCxn id="33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4"/>
              <a:endCxn id="31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3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5" idx="4"/>
              <a:endCxn id="31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29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5"/>
              <a:endCxn id="31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1" idx="6"/>
              <a:endCxn id="33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2" idx="6"/>
              <a:endCxn id="40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31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2" idx="5"/>
              <a:endCxn id="37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138"/>
            <p:cNvCxnSpPr>
              <a:stCxn id="44" idx="2"/>
              <a:endCxn id="29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41"/>
            <p:cNvCxnSpPr>
              <a:stCxn id="44" idx="6"/>
              <a:endCxn id="39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587891" y="3498718"/>
            <a:ext cx="23809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Conneceted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E(H), supH(e)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(k 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  <a:blipFill rotWithShape="0">
                <a:blip r:embed="rId5"/>
                <a:stretch>
                  <a:fillRect l="-1230" b="-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96368" y="1593836"/>
            <a:ext cx="3643089" cy="1024442"/>
            <a:chOff x="435299" y="3873766"/>
            <a:chExt cx="3643089" cy="1024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2645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06045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992" r="-2988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5299" y="3532950"/>
            <a:ext cx="24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Truss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 graph G, compute the k-truss of G for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𝑘𝑚𝑎𝑥</m:t>
                    </m:r>
                  </m:oMath>
                </a14:m>
                <a:endParaRPr lang="en-US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314" r="-239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using a 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4" name="矩形 3"/>
          <p:cNvSpPr/>
          <p:nvPr/>
        </p:nvSpPr>
        <p:spPr>
          <a:xfrm>
            <a:off x="5688658" y="4099905"/>
            <a:ext cx="249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not explicitly remove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1443</Words>
  <Application>Microsoft Office PowerPoint</Application>
  <PresentationFormat>宽屏</PresentationFormat>
  <Paragraphs>717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1343</cp:revision>
  <dcterms:created xsi:type="dcterms:W3CDTF">2016-11-19T09:18:31Z</dcterms:created>
  <dcterms:modified xsi:type="dcterms:W3CDTF">2016-12-04T06:36:52Z</dcterms:modified>
</cp:coreProperties>
</file>