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0" autoAdjust="0"/>
    <p:restoredTop sz="94665" autoAdjust="0"/>
  </p:normalViewPr>
  <p:slideViewPr>
    <p:cSldViewPr snapToGrid="0" showGuides="1">
      <p:cViewPr>
        <p:scale>
          <a:sx n="75" d="100"/>
          <a:sy n="75" d="100"/>
        </p:scale>
        <p:origin x="22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475328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</a:t>
            </a:r>
            <a:r>
              <a:rPr lang="zh-CN" altLang="en-US" sz="2000" dirty="0" smtClean="0"/>
              <a:t>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805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68800" y="3907377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80947" y="4193713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280" y="4373428"/>
            <a:ext cx="1870169" cy="911814"/>
            <a:chOff x="6357786" y="5000790"/>
            <a:chExt cx="1870169" cy="911814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712802" y="500079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46681" y="4729984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986" y="544364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01202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64992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43423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74184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114305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518698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2984698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36876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3947465" y="6229739"/>
            <a:ext cx="164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eb</a:t>
            </a:r>
            <a:r>
              <a:rPr lang="zh-CN" altLang="en-US" sz="2000" dirty="0" smtClean="0"/>
              <a:t>相交</a:t>
            </a:r>
            <a:endParaRPr lang="zh-CN" altLang="en-US" sz="2000" dirty="0"/>
          </a:p>
        </p:txBody>
      </p:sp>
      <p:sp>
        <p:nvSpPr>
          <p:cNvPr id="234" name="文本框 233"/>
          <p:cNvSpPr txBox="1"/>
          <p:nvPr/>
        </p:nvSpPr>
        <p:spPr>
          <a:xfrm>
            <a:off x="6043668" y="4732324"/>
            <a:ext cx="15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651171" y="5322745"/>
            <a:ext cx="2253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注意：现在只是做到了判断有没有交点而并不会输出有几个交点，目前还有疑问，后期补齐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2040</TotalTime>
  <Words>920</Words>
  <Application>Microsoft Office PowerPoint</Application>
  <PresentationFormat>全屏显示(4:3)</PresentationFormat>
  <Paragraphs>200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Franklin Gothic Book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924</cp:revision>
  <dcterms:created xsi:type="dcterms:W3CDTF">2016-04-06T11:05:22Z</dcterms:created>
  <dcterms:modified xsi:type="dcterms:W3CDTF">2016-04-12T13:22:12Z</dcterms:modified>
  <cp:category>算法</cp:category>
</cp:coreProperties>
</file>