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3" r:id="rId6"/>
    <p:sldId id="269" r:id="rId7"/>
    <p:sldId id="266" r:id="rId8"/>
    <p:sldId id="285" r:id="rId9"/>
    <p:sldId id="287" r:id="rId10"/>
    <p:sldId id="289" r:id="rId11"/>
    <p:sldId id="288" r:id="rId12"/>
    <p:sldId id="286" r:id="rId13"/>
    <p:sldId id="290" r:id="rId14"/>
    <p:sldId id="291" r:id="rId15"/>
    <p:sldId id="292" r:id="rId16"/>
    <p:sldId id="293" r:id="rId17"/>
    <p:sldId id="294" r:id="rId18"/>
    <p:sldId id="268" r:id="rId19"/>
    <p:sldId id="272" r:id="rId20"/>
    <p:sldId id="273" r:id="rId21"/>
    <p:sldId id="274" r:id="rId22"/>
    <p:sldId id="284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5" autoAdjust="0"/>
    <p:restoredTop sz="85610" autoAdjust="0"/>
  </p:normalViewPr>
  <p:slideViewPr>
    <p:cSldViewPr snapToGrid="0" showGuides="1">
      <p:cViewPr>
        <p:scale>
          <a:sx n="66" d="100"/>
          <a:sy n="66" d="100"/>
        </p:scale>
        <p:origin x="360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 G1 G2</a:t>
            </a:r>
            <a:r>
              <a:rPr lang="en-US" altLang="zh-CN" baseline="0" dirty="0"/>
              <a:t> </a:t>
            </a:r>
            <a:r>
              <a:rPr lang="zh-CN" altLang="en-US" baseline="0" dirty="0"/>
              <a:t>满足 </a:t>
            </a:r>
            <a:r>
              <a:rPr lang="en-US" altLang="zh-CN" baseline="0" dirty="0"/>
              <a:t>4-truss </a:t>
            </a:r>
            <a:r>
              <a:rPr lang="zh-CN" altLang="en-US" baseline="0" dirty="0"/>
              <a:t>且包含查询结点集合 </a:t>
            </a:r>
            <a:r>
              <a:rPr lang="en-US" altLang="zh-CN" baseline="0" dirty="0"/>
              <a:t>Q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5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K-class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就是指 所指边最大的 </a:t>
            </a:r>
            <a:r>
              <a:rPr lang="en-US" altLang="zh-CN" baseline="0" dirty="0" smtClean="0"/>
              <a:t>trussness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8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</a:t>
            </a:r>
            <a:r>
              <a:rPr lang="en-US" altLang="zh-CN" sz="3600" b="1" dirty="0">
                <a:solidFill>
                  <a:srgbClr val="FF0000"/>
                </a:solidFill>
              </a:rPr>
              <a:t>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2107" y="2695016"/>
            <a:ext cx="9844531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00" t="-8065" r="-503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5354354" y="4892913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/>
              <p:cNvSpPr txBox="1"/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766" t="-2000" r="-585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563038" y="2670068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95" name="下箭头 194"/>
          <p:cNvSpPr/>
          <p:nvPr/>
        </p:nvSpPr>
        <p:spPr>
          <a:xfrm>
            <a:off x="6203336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k-class" hidden="1"/>
          <p:cNvGrpSpPr/>
          <p:nvPr/>
        </p:nvGrpSpPr>
        <p:grpSpPr>
          <a:xfrm>
            <a:off x="447047" y="2650572"/>
            <a:ext cx="3208227" cy="712827"/>
            <a:chOff x="447047" y="2710732"/>
            <a:chExt cx="3208227" cy="712827"/>
          </a:xfrm>
        </p:grpSpPr>
        <p:sp>
          <p:nvSpPr>
            <p:cNvPr id="202" name="文本框 201"/>
            <p:cNvSpPr txBox="1"/>
            <p:nvPr/>
          </p:nvSpPr>
          <p:spPr>
            <a:xfrm>
              <a:off x="447047" y="2710732"/>
              <a:ext cx="964294" cy="400110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k-class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 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65" t="-2174" r="-2362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nb(b)"/>
          <p:cNvSpPr/>
          <p:nvPr/>
        </p:nvSpPr>
        <p:spPr>
          <a:xfrm>
            <a:off x="8310207" y="2287378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nb(b)"/>
          <p:cNvSpPr/>
          <p:nvPr/>
        </p:nvSpPr>
        <p:spPr>
          <a:xfrm>
            <a:off x="10457972" y="3370790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103" r="-422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矩形 94"/>
              <p:cNvSpPr/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9512" r="-1951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/>
              <p:cNvSpPr/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矩形 97"/>
              <p:cNvSpPr/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矩形 98"/>
              <p:cNvSpPr/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/>
              <p:cNvSpPr/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7939" y="2738532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lv 圆"/>
          <p:cNvSpPr/>
          <p:nvPr/>
        </p:nvSpPr>
        <p:spPr>
          <a:xfrm>
            <a:off x="7477377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lv 圆"/>
          <p:cNvSpPr/>
          <p:nvPr/>
        </p:nvSpPr>
        <p:spPr>
          <a:xfrm>
            <a:off x="8999318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 rot="1474100">
            <a:off x="3470194" y="3718203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accent5"/>
                </a:solidFill>
                <a:latin typeface="Cambria Math" panose="02040503050406030204" pitchFamily="18" charset="0"/>
              </a:rPr>
              <a:t>Efficient ?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 rot="19796546">
            <a:off x="3907901" y="4667582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200" t="-4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89" grpId="0" animBg="1"/>
      <p:bldP spid="190" grpId="0" animBg="1"/>
      <p:bldP spid="191" grpId="0"/>
      <p:bldP spid="192" grpId="0"/>
      <p:bldP spid="1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1429" t="-8065" r="-4129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055" t="-8065" r="-8698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1" name="文本框 100"/>
          <p:cNvSpPr txBox="1"/>
          <p:nvPr/>
        </p:nvSpPr>
        <p:spPr>
          <a:xfrm>
            <a:off x="948716" y="4093184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5000" t="-8065" r="-4236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3" name="文本框 102"/>
          <p:cNvSpPr txBox="1"/>
          <p:nvPr/>
        </p:nvSpPr>
        <p:spPr>
          <a:xfrm>
            <a:off x="578202" y="4938274"/>
            <a:ext cx="131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Hashtable</a:t>
            </a:r>
            <a:endParaRPr lang="zh-CN" altLang="en-US" sz="2000" dirty="0"/>
          </a:p>
        </p:txBody>
      </p:sp>
      <p:sp>
        <p:nvSpPr>
          <p:cNvPr id="104" name="下箭头 103"/>
          <p:cNvSpPr/>
          <p:nvPr/>
        </p:nvSpPr>
        <p:spPr>
          <a:xfrm>
            <a:off x="2988982" y="3726856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3702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600" t="-8065" r="-3032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429" t="-8065" r="-1578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4" name="文本框 133"/>
          <p:cNvSpPr txBox="1"/>
          <p:nvPr/>
        </p:nvSpPr>
        <p:spPr>
          <a:xfrm>
            <a:off x="948716" y="2867597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Bin</a:t>
            </a:r>
            <a:endParaRPr lang="zh-CN" altLang="en-US" sz="20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2373702" y="3267707"/>
            <a:ext cx="1106824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3362960" y="3267707"/>
            <a:ext cx="974323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229004" y="3267707"/>
            <a:ext cx="279391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740979" y="3267707"/>
            <a:ext cx="95885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5907299" y="3267707"/>
            <a:ext cx="32539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7" name="lv 圆"/>
          <p:cNvSpPr/>
          <p:nvPr/>
        </p:nvSpPr>
        <p:spPr>
          <a:xfrm>
            <a:off x="3658474" y="3987663"/>
            <a:ext cx="708689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v 圆"/>
          <p:cNvSpPr/>
          <p:nvPr/>
        </p:nvSpPr>
        <p:spPr>
          <a:xfrm>
            <a:off x="5108033" y="3987663"/>
            <a:ext cx="719918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821008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18553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/>
              <p:cNvSpPr/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8844283" y="1776097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539484" y="987763"/>
            <a:ext cx="275771" cy="1066976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4" grpId="0"/>
      <p:bldP spid="157" grpId="0" animBg="1"/>
      <p:bldP spid="158" grpId="0" animBg="1"/>
      <p:bldP spid="161" grpId="0"/>
      <p:bldP spid="162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>
            <a:stCxn id="55" idx="0"/>
            <a:endCxn id="54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0"/>
            <a:endCxn id="53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90"/>
          <p:cNvCxnSpPr>
            <a:stCxn id="55" idx="2"/>
            <a:endCxn id="53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7" idx="2"/>
            <a:endCxn id="53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6" idx="2"/>
            <a:endCxn id="54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6" idx="3"/>
            <a:endCxn id="55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6" idx="0"/>
            <a:endCxn id="57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6" idx="1"/>
            <a:endCxn id="53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4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55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9" idx="2"/>
            <a:endCxn id="57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0" idx="1"/>
            <a:endCxn id="57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0" idx="0"/>
            <a:endCxn id="59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8" idx="7"/>
            <a:endCxn id="60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2" idx="1"/>
            <a:endCxn id="59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2" idx="2"/>
            <a:endCxn id="60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3" idx="2"/>
            <a:endCxn id="62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3" idx="0"/>
            <a:endCxn id="61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1" idx="2"/>
            <a:endCxn id="59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1" idx="3"/>
            <a:endCxn id="62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3" idx="1"/>
            <a:endCxn id="59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4" idx="2"/>
            <a:endCxn id="56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4" idx="6"/>
            <a:endCxn id="63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33" name="直接连接符 132"/>
          <p:cNvCxnSpPr>
            <a:stCxn id="64" idx="1"/>
            <a:endCxn id="60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8" idx="0"/>
            <a:endCxn id="56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0" idx="2"/>
            <a:endCxn id="56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1657370" y="28489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1657370" y="13369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00" t="-2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5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>
            <a:stCxn id="55" idx="0"/>
            <a:endCxn id="54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0"/>
            <a:endCxn id="53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90"/>
          <p:cNvCxnSpPr>
            <a:stCxn id="55" idx="2"/>
            <a:endCxn id="53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7" idx="2"/>
            <a:endCxn id="53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6" idx="2"/>
            <a:endCxn id="54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6" idx="3"/>
            <a:endCxn id="55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6" idx="0"/>
            <a:endCxn id="57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6" idx="1"/>
            <a:endCxn id="53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4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55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9" idx="2"/>
            <a:endCxn id="57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0" idx="1"/>
            <a:endCxn id="57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0" idx="0"/>
            <a:endCxn id="59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8" idx="7"/>
            <a:endCxn id="60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2" idx="1"/>
            <a:endCxn id="59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2" idx="2"/>
            <a:endCxn id="60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3" idx="2"/>
            <a:endCxn id="62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3" idx="0"/>
            <a:endCxn id="61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1" idx="2"/>
            <a:endCxn id="59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1" idx="3"/>
            <a:endCxn id="62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3" idx="1"/>
            <a:endCxn id="59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4" idx="2"/>
            <a:endCxn id="56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4" idx="6"/>
            <a:endCxn id="63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33" name="直接连接符 132"/>
          <p:cNvCxnSpPr>
            <a:stCxn id="64" idx="1"/>
            <a:endCxn id="60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8" idx="0"/>
            <a:endCxn id="56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0" idx="2"/>
            <a:endCxn id="56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1657370" y="28489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1657370" y="13369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00" t="-2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6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>
            <a:stCxn id="55" idx="0"/>
            <a:endCxn id="54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0"/>
            <a:endCxn id="53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90"/>
          <p:cNvCxnSpPr>
            <a:stCxn id="55" idx="2"/>
            <a:endCxn id="53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7" idx="2"/>
            <a:endCxn id="53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6" idx="2"/>
            <a:endCxn id="54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6" idx="3"/>
            <a:endCxn id="55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6" idx="0"/>
            <a:endCxn id="57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6" idx="1"/>
            <a:endCxn id="53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4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55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9" idx="2"/>
            <a:endCxn id="57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0" idx="1"/>
            <a:endCxn id="57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0" idx="0"/>
            <a:endCxn id="59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8" idx="7"/>
            <a:endCxn id="60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2" idx="1"/>
            <a:endCxn id="59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2" idx="2"/>
            <a:endCxn id="60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3" idx="2"/>
            <a:endCxn id="62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3" idx="0"/>
            <a:endCxn id="61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1" idx="2"/>
            <a:endCxn id="59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1" idx="3"/>
            <a:endCxn id="62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3" idx="1"/>
            <a:endCxn id="59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4" idx="2"/>
            <a:endCxn id="56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4" idx="6"/>
            <a:endCxn id="63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33" name="直接连接符 132"/>
          <p:cNvCxnSpPr>
            <a:stCxn id="64" idx="1"/>
            <a:endCxn id="60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8" idx="0"/>
            <a:endCxn id="56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0" idx="2"/>
            <a:endCxn id="56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1657370" y="28489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1657370" y="13369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00" t="-2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6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0586" y="2103925"/>
            <a:ext cx="6105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9" y="355685"/>
            <a:ext cx="195098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899" y="2374451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249871" y="1531031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/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of an edge </a:t>
            </a:r>
            <a:r>
              <a:rPr lang="en-US" altLang="zh-CN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dirty="0">
                <a:latin typeface="Cambria Math" panose="02040503050406030204" pitchFamily="18" charset="0"/>
              </a:rPr>
              <a:t>(u , v)  ∈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/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9801563" y="1660723"/>
            <a:ext cx="2301680" cy="2761515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34362"/>
            <a:ext cx="26271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K-Truss</a:t>
            </a:r>
          </a:p>
        </p:txBody>
      </p:sp>
      <p:sp>
        <p:nvSpPr>
          <p:cNvPr id="62" name="矩形 61"/>
          <p:cNvSpPr/>
          <p:nvPr/>
        </p:nvSpPr>
        <p:spPr>
          <a:xfrm>
            <a:off x="10380649" y="4500580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4 - 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Given a graph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an integer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a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E(H), sup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(k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33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29803"/>
            <a:ext cx="15728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Trussness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5611" y="2301164"/>
            <a:ext cx="4718663" cy="959664"/>
            <a:chOff x="407540" y="2217378"/>
            <a:chExt cx="4718663" cy="959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1.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i="1" dirty="0" smtClean="0">
                            <a:solidFill>
                              <a:srgbClr val="FF0000"/>
                            </a:solidFill>
                          </a:rPr>
                          <m:t>subgraph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m:rPr>
                            <m:nor/>
                          </m:rPr>
                          <a:rPr lang="en-US" altLang="zh-CN" sz="2400" dirty="0" smtClean="0"/>
                          <m:t>G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34" r="-1034" b="-278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93880" y="3822285"/>
            <a:ext cx="4313978" cy="925321"/>
            <a:chOff x="435299" y="3873766"/>
            <a:chExt cx="4313978" cy="925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2.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7" r="-296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93880" y="5168238"/>
            <a:ext cx="4369037" cy="898874"/>
            <a:chOff x="407540" y="5233264"/>
            <a:chExt cx="4369037" cy="898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3.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54" r="-120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=1+2=3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241842" y="747237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62" name="椭圆 61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/>
          <p:cNvCxnSpPr>
            <a:stCxn id="72" idx="0"/>
            <a:endCxn id="64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4" idx="0"/>
            <a:endCxn id="62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0"/>
          <p:cNvCxnSpPr>
            <a:stCxn id="72" idx="2"/>
            <a:endCxn id="62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9" idx="2"/>
            <a:endCxn id="62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6" idx="2"/>
            <a:endCxn id="64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6" idx="3"/>
            <a:endCxn id="72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6" idx="0"/>
            <a:endCxn id="79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6" idx="1"/>
            <a:endCxn id="62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64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endCxn id="72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6" idx="2"/>
            <a:endCxn id="76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2" idx="2"/>
            <a:endCxn id="79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86" idx="1"/>
            <a:endCxn id="79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6" idx="0"/>
            <a:endCxn id="82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80" idx="0"/>
            <a:endCxn id="76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80" idx="7"/>
            <a:endCxn id="86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89" idx="1"/>
            <a:endCxn id="82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9" idx="2"/>
            <a:endCxn id="86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2"/>
            <a:endCxn id="89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0" idx="0"/>
            <a:endCxn id="87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87" idx="2"/>
            <a:endCxn id="82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87" idx="3"/>
            <a:endCxn id="89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0" idx="1"/>
            <a:endCxn id="82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1" idx="1"/>
            <a:endCxn id="86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1" idx="2"/>
            <a:endCxn id="76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1" idx="6"/>
            <a:endCxn id="90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557427" y="5562542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7106571" y="4822845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626961" y="42332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90" name="椭圆 89"/>
          <p:cNvSpPr/>
          <p:nvPr/>
        </p:nvSpPr>
        <p:spPr>
          <a:xfrm>
            <a:off x="742133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42133" y="19467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42133" y="309648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2072232" y="19466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2072663" y="83099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057718" y="308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98" name="直接连接符 97"/>
          <p:cNvCxnSpPr>
            <a:stCxn id="93" idx="0"/>
            <a:endCxn id="91" idx="4"/>
          </p:cNvCxnSpPr>
          <p:nvPr/>
        </p:nvCxnSpPr>
        <p:spPr>
          <a:xfrm flipV="1">
            <a:off x="858733" y="2179900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1" idx="0"/>
            <a:endCxn id="90" idx="4"/>
          </p:cNvCxnSpPr>
          <p:nvPr/>
        </p:nvCxnSpPr>
        <p:spPr>
          <a:xfrm flipV="1">
            <a:off x="858733" y="1064195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90"/>
          <p:cNvCxnSpPr>
            <a:stCxn id="93" idx="2"/>
            <a:endCxn id="90" idx="2"/>
          </p:cNvCxnSpPr>
          <p:nvPr/>
        </p:nvCxnSpPr>
        <p:spPr>
          <a:xfrm rot="10800000">
            <a:off x="742133" y="947595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6" idx="2"/>
            <a:endCxn id="90" idx="6"/>
          </p:cNvCxnSpPr>
          <p:nvPr/>
        </p:nvCxnSpPr>
        <p:spPr>
          <a:xfrm flipH="1">
            <a:off x="975333" y="94759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4" idx="2"/>
            <a:endCxn id="91" idx="6"/>
          </p:cNvCxnSpPr>
          <p:nvPr/>
        </p:nvCxnSpPr>
        <p:spPr>
          <a:xfrm flipH="1">
            <a:off x="975333" y="206329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94" idx="3"/>
            <a:endCxn id="93" idx="6"/>
          </p:cNvCxnSpPr>
          <p:nvPr/>
        </p:nvCxnSpPr>
        <p:spPr>
          <a:xfrm flipH="1">
            <a:off x="975333" y="214574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4" idx="0"/>
            <a:endCxn id="96" idx="4"/>
          </p:cNvCxnSpPr>
          <p:nvPr/>
        </p:nvCxnSpPr>
        <p:spPr>
          <a:xfrm flipV="1">
            <a:off x="2188832" y="106419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4" idx="1"/>
            <a:endCxn id="90" idx="5"/>
          </p:cNvCxnSpPr>
          <p:nvPr/>
        </p:nvCxnSpPr>
        <p:spPr>
          <a:xfrm flipH="1" flipV="1">
            <a:off x="941182" y="103004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1" idx="7"/>
          </p:cNvCxnSpPr>
          <p:nvPr/>
        </p:nvCxnSpPr>
        <p:spPr>
          <a:xfrm flipH="1">
            <a:off x="941182" y="101776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93" idx="7"/>
          </p:cNvCxnSpPr>
          <p:nvPr/>
        </p:nvCxnSpPr>
        <p:spPr>
          <a:xfrm flipH="1">
            <a:off x="941182" y="108046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97" idx="0"/>
            <a:endCxn id="94" idx="4"/>
          </p:cNvCxnSpPr>
          <p:nvPr/>
        </p:nvCxnSpPr>
        <p:spPr>
          <a:xfrm flipV="1">
            <a:off x="2174318" y="2179899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7" idx="6"/>
            <a:endCxn id="115" idx="3"/>
          </p:cNvCxnSpPr>
          <p:nvPr/>
        </p:nvCxnSpPr>
        <p:spPr>
          <a:xfrm flipV="1">
            <a:off x="2290918" y="2179899"/>
            <a:ext cx="784285" cy="10173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3041052" y="198085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47942" y="42332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117" name="椭圆 116"/>
          <p:cNvSpPr/>
          <p:nvPr/>
        </p:nvSpPr>
        <p:spPr>
          <a:xfrm>
            <a:off x="4363114" y="83099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4363114" y="19467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363114" y="309648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693213" y="19466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693644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678699" y="3080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025091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025091" y="193393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910263" y="193393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015710" y="3080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/>
          <p:cNvCxnSpPr>
            <a:stCxn id="121" idx="2"/>
            <a:endCxn id="117" idx="6"/>
          </p:cNvCxnSpPr>
          <p:nvPr/>
        </p:nvCxnSpPr>
        <p:spPr>
          <a:xfrm flipH="1">
            <a:off x="4596314" y="94759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0" idx="2"/>
            <a:endCxn id="118" idx="6"/>
          </p:cNvCxnSpPr>
          <p:nvPr/>
        </p:nvCxnSpPr>
        <p:spPr>
          <a:xfrm flipH="1">
            <a:off x="4596314" y="206329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0" idx="3"/>
            <a:endCxn id="119" idx="6"/>
          </p:cNvCxnSpPr>
          <p:nvPr/>
        </p:nvCxnSpPr>
        <p:spPr>
          <a:xfrm flipH="1">
            <a:off x="4596314" y="214574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0" idx="0"/>
            <a:endCxn id="121" idx="4"/>
          </p:cNvCxnSpPr>
          <p:nvPr/>
        </p:nvCxnSpPr>
        <p:spPr>
          <a:xfrm flipV="1">
            <a:off x="5809813" y="106419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0" idx="1"/>
            <a:endCxn id="117" idx="5"/>
          </p:cNvCxnSpPr>
          <p:nvPr/>
        </p:nvCxnSpPr>
        <p:spPr>
          <a:xfrm flipH="1" flipV="1">
            <a:off x="4562163" y="103004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18" idx="7"/>
          </p:cNvCxnSpPr>
          <p:nvPr/>
        </p:nvCxnSpPr>
        <p:spPr>
          <a:xfrm flipH="1">
            <a:off x="4562163" y="101776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119" idx="7"/>
          </p:cNvCxnSpPr>
          <p:nvPr/>
        </p:nvCxnSpPr>
        <p:spPr>
          <a:xfrm flipH="1">
            <a:off x="4562163" y="108046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2"/>
            <a:endCxn id="120" idx="6"/>
          </p:cNvCxnSpPr>
          <p:nvPr/>
        </p:nvCxnSpPr>
        <p:spPr>
          <a:xfrm flipH="1">
            <a:off x="5926413" y="205053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3" idx="2"/>
            <a:endCxn id="121" idx="6"/>
          </p:cNvCxnSpPr>
          <p:nvPr/>
        </p:nvCxnSpPr>
        <p:spPr>
          <a:xfrm flipH="1">
            <a:off x="5926844" y="94759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4" idx="1"/>
            <a:endCxn id="121" idx="5"/>
          </p:cNvCxnSpPr>
          <p:nvPr/>
        </p:nvCxnSpPr>
        <p:spPr>
          <a:xfrm flipH="1" flipV="1">
            <a:off x="5892693" y="103004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4" idx="0"/>
            <a:endCxn id="123" idx="4"/>
          </p:cNvCxnSpPr>
          <p:nvPr/>
        </p:nvCxnSpPr>
        <p:spPr>
          <a:xfrm flipV="1">
            <a:off x="7141691" y="106419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22" idx="0"/>
            <a:endCxn id="120" idx="4"/>
          </p:cNvCxnSpPr>
          <p:nvPr/>
        </p:nvCxnSpPr>
        <p:spPr>
          <a:xfrm flipV="1">
            <a:off x="5795299" y="2179899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2" idx="7"/>
            <a:endCxn id="124" idx="3"/>
          </p:cNvCxnSpPr>
          <p:nvPr/>
        </p:nvCxnSpPr>
        <p:spPr>
          <a:xfrm flipV="1">
            <a:off x="5877748" y="2132984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25" idx="1"/>
            <a:endCxn id="123" idx="5"/>
          </p:cNvCxnSpPr>
          <p:nvPr/>
        </p:nvCxnSpPr>
        <p:spPr>
          <a:xfrm flipH="1" flipV="1">
            <a:off x="7224140" y="103004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6" idx="0"/>
            <a:endCxn id="124" idx="4"/>
          </p:cNvCxnSpPr>
          <p:nvPr/>
        </p:nvCxnSpPr>
        <p:spPr>
          <a:xfrm flipV="1">
            <a:off x="7132310" y="2167135"/>
            <a:ext cx="9381" cy="91348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6" idx="2"/>
            <a:endCxn id="120" idx="5"/>
          </p:cNvCxnSpPr>
          <p:nvPr/>
        </p:nvCxnSpPr>
        <p:spPr>
          <a:xfrm flipH="1" flipV="1">
            <a:off x="5892262" y="2145748"/>
            <a:ext cx="1123448" cy="105146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7910263" y="828533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910263" y="3092023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55" name="直接连接符 154"/>
          <p:cNvCxnSpPr>
            <a:stCxn id="152" idx="2"/>
            <a:endCxn id="123" idx="6"/>
          </p:cNvCxnSpPr>
          <p:nvPr/>
        </p:nvCxnSpPr>
        <p:spPr>
          <a:xfrm flipH="1">
            <a:off x="7258291" y="945133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3" idx="1"/>
            <a:endCxn id="124" idx="5"/>
          </p:cNvCxnSpPr>
          <p:nvPr/>
        </p:nvCxnSpPr>
        <p:spPr>
          <a:xfrm flipH="1" flipV="1">
            <a:off x="7224140" y="2132984"/>
            <a:ext cx="720274" cy="99319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3" idx="0"/>
            <a:endCxn id="123" idx="5"/>
          </p:cNvCxnSpPr>
          <p:nvPr/>
        </p:nvCxnSpPr>
        <p:spPr>
          <a:xfrm flipH="1" flipV="1">
            <a:off x="7224140" y="1030044"/>
            <a:ext cx="802723" cy="206197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9171618" y="183992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11060537" y="753253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10056790" y="18399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11060537" y="18399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1064280" y="2938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8" name="直接连接符 167"/>
          <p:cNvCxnSpPr>
            <a:stCxn id="164" idx="0"/>
            <a:endCxn id="189" idx="4"/>
          </p:cNvCxnSpPr>
          <p:nvPr/>
        </p:nvCxnSpPr>
        <p:spPr>
          <a:xfrm flipV="1">
            <a:off x="10173390" y="978701"/>
            <a:ext cx="5069" cy="86122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4" idx="2"/>
            <a:endCxn id="162" idx="6"/>
          </p:cNvCxnSpPr>
          <p:nvPr/>
        </p:nvCxnSpPr>
        <p:spPr>
          <a:xfrm flipH="1">
            <a:off x="9404818" y="1956528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65" idx="2"/>
            <a:endCxn id="164" idx="6"/>
          </p:cNvCxnSpPr>
          <p:nvPr/>
        </p:nvCxnSpPr>
        <p:spPr>
          <a:xfrm flipH="1">
            <a:off x="10289990" y="1956528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5" idx="0"/>
            <a:endCxn id="163" idx="4"/>
          </p:cNvCxnSpPr>
          <p:nvPr/>
        </p:nvCxnSpPr>
        <p:spPr>
          <a:xfrm flipV="1">
            <a:off x="11177137" y="986453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3" idx="2"/>
            <a:endCxn id="189" idx="6"/>
          </p:cNvCxnSpPr>
          <p:nvPr/>
        </p:nvCxnSpPr>
        <p:spPr>
          <a:xfrm flipH="1" flipV="1">
            <a:off x="10295059" y="862101"/>
            <a:ext cx="76547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3"/>
            <a:endCxn id="164" idx="7"/>
          </p:cNvCxnSpPr>
          <p:nvPr/>
        </p:nvCxnSpPr>
        <p:spPr>
          <a:xfrm flipH="1">
            <a:off x="10255839" y="952302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5" idx="1"/>
            <a:endCxn id="189" idx="5"/>
          </p:cNvCxnSpPr>
          <p:nvPr/>
        </p:nvCxnSpPr>
        <p:spPr>
          <a:xfrm flipH="1" flipV="1">
            <a:off x="10260908" y="944550"/>
            <a:ext cx="833780" cy="92952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6" idx="1"/>
            <a:endCxn id="162" idx="5"/>
          </p:cNvCxnSpPr>
          <p:nvPr/>
        </p:nvCxnSpPr>
        <p:spPr>
          <a:xfrm flipH="1" flipV="1">
            <a:off x="9370667" y="2038977"/>
            <a:ext cx="1727764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6" idx="0"/>
            <a:endCxn id="165" idx="4"/>
          </p:cNvCxnSpPr>
          <p:nvPr/>
        </p:nvCxnSpPr>
        <p:spPr>
          <a:xfrm flipH="1" flipV="1">
            <a:off x="11177137" y="2073128"/>
            <a:ext cx="3743" cy="86548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0056790" y="2938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166" idx="2"/>
            <a:endCxn id="182" idx="6"/>
          </p:cNvCxnSpPr>
          <p:nvPr/>
        </p:nvCxnSpPr>
        <p:spPr>
          <a:xfrm flipH="1">
            <a:off x="10289990" y="3055215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10061859" y="7455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4" name="椭圆 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6" idx="0"/>
            <a:endCxn id="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0"/>
            <a:endCxn id="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90"/>
          <p:cNvCxnSpPr>
            <a:stCxn id="6" idx="2"/>
            <a:endCxn id="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3"/>
            <a:endCxn id="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1"/>
            <a:endCxn id="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2"/>
            <a:endCxn id="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2"/>
            <a:endCxn id="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1"/>
            <a:endCxn id="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0"/>
            <a:endCxn id="1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0"/>
            <a:endCxn id="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7"/>
            <a:endCxn id="1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1"/>
            <a:endCxn id="1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2"/>
            <a:endCxn id="1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0"/>
            <a:endCxn id="1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2"/>
            <a:endCxn id="1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3"/>
            <a:endCxn id="1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1"/>
            <a:endCxn id="1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1"/>
            <a:endCxn id="1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2"/>
            <a:endCxn id="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6"/>
            <a:endCxn id="14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41842" y="7632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6039268" y="21414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6241842" y="35336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7571941" y="35497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7736936" y="19469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7736936" y="7656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8902902" y="7656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9093400" y="19362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9739600" y="35144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9823689" y="24251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11118651" y="22388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11068403" y="7955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848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</a:t>
            </a:r>
            <a:r>
              <a:rPr lang="zh-CN" altLang="en-US" sz="2000" b="1" dirty="0" smtClean="0"/>
              <a:t>using a </a:t>
            </a:r>
            <a:r>
              <a:rPr lang="zh-CN" altLang="en-US" sz="2000" b="1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909</Words>
  <Application>Microsoft Office PowerPoint</Application>
  <PresentationFormat>宽屏</PresentationFormat>
  <Paragraphs>444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1094</cp:revision>
  <dcterms:created xsi:type="dcterms:W3CDTF">2016-11-19T09:18:31Z</dcterms:created>
  <dcterms:modified xsi:type="dcterms:W3CDTF">2016-12-03T03:58:28Z</dcterms:modified>
</cp:coreProperties>
</file>