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8887-AE18-D649-A6E9-1D9616BB510D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7B52-571A-BF40-8A1A-999300DB45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405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8887-AE18-D649-A6E9-1D9616BB510D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7B52-571A-BF40-8A1A-999300DB45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029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8887-AE18-D649-A6E9-1D9616BB510D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7B52-571A-BF40-8A1A-999300DB45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87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8887-AE18-D649-A6E9-1D9616BB510D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7B52-571A-BF40-8A1A-999300DB45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5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8887-AE18-D649-A6E9-1D9616BB510D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7B52-571A-BF40-8A1A-999300DB45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075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8887-AE18-D649-A6E9-1D9616BB510D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7B52-571A-BF40-8A1A-999300DB45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17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8887-AE18-D649-A6E9-1D9616BB510D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7B52-571A-BF40-8A1A-999300DB45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76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8887-AE18-D649-A6E9-1D9616BB510D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7B52-571A-BF40-8A1A-999300DB45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604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8887-AE18-D649-A6E9-1D9616BB510D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7B52-571A-BF40-8A1A-999300DB45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919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8887-AE18-D649-A6E9-1D9616BB510D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7B52-571A-BF40-8A1A-999300DB45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03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8887-AE18-D649-A6E9-1D9616BB510D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7B52-571A-BF40-8A1A-999300DB45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93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B8887-AE18-D649-A6E9-1D9616BB510D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97B52-571A-BF40-8A1A-999300DB45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99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imagesearch.com/2014/12/15/real-time-barcode-detection-video-python-openc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imagesearch.com/author/adria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13726" y="1954569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zh-CN" sz="4400" b="1" dirty="0" smtClean="0"/>
              <a:t>Barcode, QR code and Motion detection with Camera, Python and </a:t>
            </a:r>
            <a:r>
              <a:rPr kumimoji="1" lang="en-US" altLang="zh-CN" sz="4400" b="1" dirty="0" smtClean="0"/>
              <a:t>Opencv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72638" y="3972837"/>
            <a:ext cx="8387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3200" dirty="0" smtClean="0"/>
              <a:t>Tianzi Xie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4685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code modified from: </a:t>
            </a:r>
            <a:r>
              <a:rPr kumimoji="1" lang="en-US" altLang="zh-CN" dirty="0" smtClean="0">
                <a:hlinkClick r:id="rId2"/>
              </a:rPr>
              <a:t>https://www.pyimagesearch.com/2014/12/15/real-time-barcode-detection-video-python-opencv</a:t>
            </a:r>
            <a:endParaRPr kumimoji="1" lang="en-US" altLang="zh-CN" dirty="0" smtClean="0"/>
          </a:p>
          <a:p>
            <a:r>
              <a:rPr kumimoji="1" lang="en-US" altLang="zh-CN" dirty="0" smtClean="0"/>
              <a:t>Reference : </a:t>
            </a:r>
            <a:r>
              <a:rPr kumimoji="1" lang="en-US" altLang="zh-CN" dirty="0" smtClean="0">
                <a:hlinkClick r:id="rId2"/>
              </a:rPr>
              <a:t>https://www.pyimagesearch.com/2014/12/15/real-time-barcode-detection-video-python-opencv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63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29723"/>
            <a:ext cx="10515600" cy="4351338"/>
          </a:xfrm>
        </p:spPr>
        <p:txBody>
          <a:bodyPr/>
          <a:lstStyle/>
          <a:p>
            <a:r>
              <a:rPr lang="de-DE" altLang="zh-CN" dirty="0" smtClean="0"/>
              <a:t>Code </a:t>
            </a:r>
            <a:r>
              <a:rPr lang="de-DE" altLang="zh-CN" dirty="0" smtClean="0"/>
              <a:t>is</a:t>
            </a:r>
            <a:r>
              <a:rPr lang="de-DE" altLang="zh-CN" dirty="0" smtClean="0"/>
              <a:t> </a:t>
            </a:r>
            <a:r>
              <a:rPr lang="de-DE" altLang="zh-CN" dirty="0" smtClean="0"/>
              <a:t>originally</a:t>
            </a:r>
            <a:r>
              <a:rPr lang="de-DE" altLang="zh-CN" dirty="0" smtClean="0"/>
              <a:t> </a:t>
            </a:r>
            <a:r>
              <a:rPr lang="de-DE" altLang="zh-CN" dirty="0" smtClean="0"/>
              <a:t>developed</a:t>
            </a:r>
            <a:r>
              <a:rPr lang="de-DE" altLang="zh-CN" dirty="0" smtClean="0"/>
              <a:t> </a:t>
            </a:r>
            <a:r>
              <a:rPr lang="de-DE" altLang="zh-CN" dirty="0" smtClean="0"/>
              <a:t>by</a:t>
            </a:r>
            <a:r>
              <a:rPr lang="de-DE" altLang="zh-CN" dirty="0"/>
              <a:t> </a:t>
            </a:r>
            <a:r>
              <a:rPr lang="de-DE" altLang="zh-CN" b="1" dirty="0">
                <a:hlinkClick r:id="rId2" tooltip="Posts by Adrian Rosebrock"/>
              </a:rPr>
              <a:t>Adrian </a:t>
            </a:r>
            <a:r>
              <a:rPr lang="de-DE" altLang="zh-CN" b="1" dirty="0" smtClean="0">
                <a:hlinkClick r:id="rId2" tooltip="Posts by Adrian Rosebrock"/>
              </a:rPr>
              <a:t>Rosebrock</a:t>
            </a:r>
            <a:endParaRPr lang="de-DE" altLang="zh-CN" b="1" dirty="0" smtClean="0"/>
          </a:p>
          <a:p>
            <a:pPr fontAlgn="base"/>
            <a:r>
              <a:rPr lang="de-DE" altLang="zh-CN" dirty="0" smtClean="0"/>
              <a:t>Original </a:t>
            </a:r>
            <a:r>
              <a:rPr lang="de-DE" altLang="zh-CN" dirty="0" smtClean="0"/>
              <a:t>name</a:t>
            </a:r>
            <a:r>
              <a:rPr lang="de-DE" altLang="zh-CN" dirty="0" smtClean="0"/>
              <a:t> </a:t>
            </a:r>
            <a:r>
              <a:rPr lang="de-DE" altLang="zh-CN" dirty="0" smtClean="0"/>
              <a:t>of</a:t>
            </a:r>
            <a:r>
              <a:rPr lang="de-DE" altLang="zh-CN" dirty="0" smtClean="0"/>
              <a:t> </a:t>
            </a:r>
            <a:r>
              <a:rPr lang="de-DE" altLang="zh-CN" dirty="0" smtClean="0"/>
              <a:t>it</a:t>
            </a:r>
            <a:r>
              <a:rPr lang="de-DE" altLang="zh-CN" dirty="0" smtClean="0"/>
              <a:t>: Real-time </a:t>
            </a:r>
            <a:r>
              <a:rPr lang="de-DE" altLang="zh-CN" dirty="0" smtClean="0"/>
              <a:t>barcode</a:t>
            </a:r>
            <a:r>
              <a:rPr lang="de-DE" altLang="zh-CN" dirty="0" smtClean="0"/>
              <a:t> </a:t>
            </a:r>
            <a:r>
              <a:rPr lang="de-DE" altLang="zh-CN" dirty="0" smtClean="0"/>
              <a:t>detection</a:t>
            </a:r>
            <a:r>
              <a:rPr lang="de-DE" altLang="zh-CN" dirty="0" smtClean="0"/>
              <a:t> in </a:t>
            </a:r>
            <a:r>
              <a:rPr lang="de-DE" altLang="zh-CN" dirty="0" smtClean="0"/>
              <a:t>video</a:t>
            </a:r>
            <a:r>
              <a:rPr lang="de-DE" altLang="zh-CN" dirty="0" smtClean="0"/>
              <a:t> </a:t>
            </a:r>
            <a:r>
              <a:rPr lang="de-DE" altLang="zh-CN" dirty="0" smtClean="0"/>
              <a:t>with</a:t>
            </a:r>
            <a:r>
              <a:rPr lang="de-DE" altLang="zh-CN" dirty="0" smtClean="0"/>
              <a:t> Python </a:t>
            </a:r>
            <a:r>
              <a:rPr lang="de-DE" altLang="zh-CN" dirty="0" smtClean="0"/>
              <a:t>and</a:t>
            </a:r>
            <a:r>
              <a:rPr lang="de-DE" altLang="zh-CN" dirty="0" smtClean="0"/>
              <a:t> </a:t>
            </a:r>
            <a:r>
              <a:rPr lang="de-DE" altLang="zh-CN" dirty="0" smtClean="0"/>
              <a:t>OpenCV</a:t>
            </a:r>
            <a:endParaRPr lang="de-DE" altLang="zh-CN" dirty="0" smtClean="0"/>
          </a:p>
          <a:p>
            <a:r>
              <a:rPr lang="de-DE" altLang="zh-CN" dirty="0"/>
              <a:t>I</a:t>
            </a:r>
            <a:r>
              <a:rPr lang="de-DE" altLang="zh-CN" dirty="0" smtClean="0"/>
              <a:t>t</a:t>
            </a:r>
            <a:r>
              <a:rPr lang="de-DE" altLang="zh-CN" dirty="0" smtClean="0"/>
              <a:t> </a:t>
            </a:r>
            <a:r>
              <a:rPr lang="de-DE" altLang="zh-CN" dirty="0" smtClean="0"/>
              <a:t>can</a:t>
            </a:r>
            <a:r>
              <a:rPr lang="de-DE" altLang="zh-CN" dirty="0" smtClean="0"/>
              <a:t> </a:t>
            </a:r>
            <a:r>
              <a:rPr lang="de-DE" altLang="zh-CN" dirty="0" smtClean="0"/>
              <a:t>only</a:t>
            </a:r>
            <a:r>
              <a:rPr lang="de-DE" altLang="zh-CN" dirty="0" smtClean="0"/>
              <a:t> do </a:t>
            </a:r>
            <a:r>
              <a:rPr lang="de-DE" altLang="zh-CN" dirty="0" smtClean="0"/>
              <a:t>barcode</a:t>
            </a:r>
            <a:r>
              <a:rPr lang="de-DE" altLang="zh-CN" dirty="0" smtClean="0"/>
              <a:t> </a:t>
            </a:r>
            <a:r>
              <a:rPr lang="de-DE" altLang="zh-CN" dirty="0" smtClean="0"/>
              <a:t>detection</a:t>
            </a:r>
            <a:r>
              <a:rPr lang="de-DE" altLang="zh-CN" dirty="0" smtClean="0"/>
              <a:t>.</a:t>
            </a:r>
          </a:p>
          <a:p>
            <a:endParaRPr lang="de-DE" altLang="zh-CN" b="1" dirty="0" smtClean="0"/>
          </a:p>
          <a:p>
            <a:r>
              <a:rPr lang="de-DE" altLang="zh-CN" dirty="0" smtClean="0"/>
              <a:t>I </a:t>
            </a:r>
            <a:r>
              <a:rPr lang="de-DE" altLang="zh-CN" dirty="0" smtClean="0"/>
              <a:t>found</a:t>
            </a:r>
            <a:r>
              <a:rPr lang="de-DE" altLang="zh-CN" dirty="0" smtClean="0"/>
              <a:t> </a:t>
            </a:r>
            <a:r>
              <a:rPr lang="de-DE" altLang="zh-CN" dirty="0" smtClean="0"/>
              <a:t>it</a:t>
            </a:r>
            <a:r>
              <a:rPr lang="de-DE" altLang="zh-CN" dirty="0" smtClean="0"/>
              <a:t> </a:t>
            </a:r>
            <a:r>
              <a:rPr lang="de-DE" altLang="zh-CN" dirty="0" smtClean="0"/>
              <a:t>is</a:t>
            </a:r>
            <a:r>
              <a:rPr lang="de-DE" altLang="zh-CN" dirty="0" smtClean="0"/>
              <a:t> </a:t>
            </a:r>
            <a:r>
              <a:rPr lang="de-DE" altLang="zh-CN" dirty="0" smtClean="0"/>
              <a:t>possible</a:t>
            </a:r>
            <a:r>
              <a:rPr lang="de-DE" altLang="zh-CN" dirty="0" smtClean="0"/>
              <a:t> </a:t>
            </a:r>
            <a:r>
              <a:rPr lang="de-DE" altLang="zh-CN" dirty="0" smtClean="0"/>
              <a:t>for</a:t>
            </a:r>
            <a:r>
              <a:rPr lang="de-DE" altLang="zh-CN" dirty="0" smtClean="0"/>
              <a:t> </a:t>
            </a:r>
            <a:r>
              <a:rPr kumimoji="1" lang="en-US" altLang="zh-CN" dirty="0" smtClean="0"/>
              <a:t>b</a:t>
            </a:r>
            <a:r>
              <a:rPr kumimoji="1" lang="en-US" altLang="zh-CN" dirty="0" smtClean="0"/>
              <a:t>arcode detection, QR code detection and motion detection, and I </a:t>
            </a:r>
            <a:r>
              <a:rPr lang="de-DE" altLang="zh-CN" dirty="0" smtClean="0"/>
              <a:t>did</a:t>
            </a:r>
            <a:r>
              <a:rPr lang="de-DE" altLang="zh-CN" dirty="0" smtClean="0"/>
              <a:t> </a:t>
            </a:r>
            <a:r>
              <a:rPr lang="de-DE" altLang="zh-CN" dirty="0" smtClean="0"/>
              <a:t>some</a:t>
            </a:r>
            <a:r>
              <a:rPr lang="de-DE" altLang="zh-CN" dirty="0" smtClean="0"/>
              <a:t> </a:t>
            </a:r>
            <a:r>
              <a:rPr lang="de-DE" altLang="zh-CN" dirty="0" smtClean="0"/>
              <a:t>modifications</a:t>
            </a:r>
            <a:r>
              <a:rPr lang="de-DE" altLang="zh-CN" dirty="0" smtClean="0"/>
              <a:t>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64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8436"/>
            <a:ext cx="10515600" cy="4351338"/>
          </a:xfrm>
        </p:spPr>
        <p:txBody>
          <a:bodyPr/>
          <a:lstStyle/>
          <a:p>
            <a:r>
              <a:rPr kumimoji="1" lang="en-US" altLang="zh-CN" dirty="0" smtClean="0"/>
              <a:t>How it work as:</a:t>
            </a:r>
          </a:p>
          <a:p>
            <a:r>
              <a:rPr kumimoji="1" lang="en-US" altLang="zh-CN" dirty="0" smtClean="0"/>
              <a:t>Green lined box for </a:t>
            </a:r>
            <a:r>
              <a:rPr kumimoji="1" lang="en-US" altLang="zh-CN" dirty="0" smtClean="0"/>
              <a:t>barcode and QR code detection.</a:t>
            </a:r>
            <a:endParaRPr kumimoji="1" lang="en-US" altLang="zh-CN" dirty="0" smtClean="0"/>
          </a:p>
          <a:p>
            <a:r>
              <a:rPr kumimoji="1" lang="en-US" altLang="zh-CN" dirty="0" smtClean="0"/>
              <a:t>Red lined box for single object motion </a:t>
            </a:r>
            <a:r>
              <a:rPr kumimoji="1" lang="en-US" altLang="zh-CN" dirty="0" smtClean="0"/>
              <a:t>detection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95" y="2242816"/>
            <a:ext cx="3461842" cy="19103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664" y="2657964"/>
            <a:ext cx="3506938" cy="29903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66" y="4232185"/>
            <a:ext cx="26543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1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49302"/>
          </a:xfrm>
        </p:spPr>
        <p:txBody>
          <a:bodyPr/>
          <a:lstStyle/>
          <a:p>
            <a:r>
              <a:rPr kumimoji="1" lang="en-US" altLang="zh-CN" dirty="0" smtClean="0"/>
              <a:t>Functions used in function: detect(</a:t>
            </a:r>
            <a:r>
              <a:rPr kumimoji="1" lang="en-US" altLang="zh-CN" dirty="0" smtClean="0"/>
              <a:t>image,th</a:t>
            </a:r>
            <a:r>
              <a:rPr kumimoji="1" lang="en-US" altLang="zh-CN" dirty="0" smtClean="0"/>
              <a:t>)</a:t>
            </a:r>
            <a:br>
              <a:rPr kumimoji="1" lang="en-US" altLang="zh-CN" dirty="0" smtClean="0"/>
            </a:br>
            <a:r>
              <a:rPr kumimoji="1" lang="en-US" altLang="zh-CN" dirty="0" smtClean="0"/>
              <a:t>to provide 4 points of green/red lined boxes.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14427"/>
            <a:ext cx="10515600" cy="376253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cv2.cvtColor, </a:t>
            </a:r>
            <a:r>
              <a:rPr kumimoji="1" lang="en-US" altLang="zh-CN" sz="2000" dirty="0" smtClean="0"/>
              <a:t>convert to grayscale</a:t>
            </a:r>
          </a:p>
          <a:p>
            <a:r>
              <a:rPr kumimoji="1" lang="en-US" altLang="zh-CN" dirty="0" smtClean="0"/>
              <a:t>cv2.Sobel, </a:t>
            </a:r>
            <a:r>
              <a:rPr kumimoji="1" lang="en-US" altLang="zh-CN" sz="2000" dirty="0" smtClean="0"/>
              <a:t>calculate gradient magnitude</a:t>
            </a:r>
            <a:endParaRPr kumimoji="1" lang="da-DK" altLang="zh-CN" dirty="0" smtClean="0"/>
          </a:p>
          <a:p>
            <a:r>
              <a:rPr kumimoji="1" lang="da-DK" altLang="zh-CN" dirty="0" smtClean="0"/>
              <a:t>cv2.</a:t>
            </a:r>
            <a:r>
              <a:rPr kumimoji="1" lang="en-US" altLang="zh-CN" dirty="0" smtClean="0"/>
              <a:t>Subtract, </a:t>
            </a:r>
            <a:r>
              <a:rPr kumimoji="1" lang="en-US" altLang="zh-CN" sz="2000" dirty="0" smtClean="0"/>
              <a:t>subtract from </a:t>
            </a:r>
            <a:r>
              <a:rPr kumimoji="1" lang="en-US" altLang="zh-CN" sz="2000" dirty="0" smtClean="0"/>
              <a:t>gradX</a:t>
            </a: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and </a:t>
            </a:r>
            <a:r>
              <a:rPr kumimoji="1" lang="en-US" altLang="zh-CN" sz="2000" dirty="0" smtClean="0"/>
              <a:t>gradY</a:t>
            </a: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to gradient</a:t>
            </a:r>
          </a:p>
          <a:p>
            <a:r>
              <a:rPr kumimoji="1" lang="da-DK" altLang="zh-CN" dirty="0" smtClean="0"/>
              <a:t>cv2.</a:t>
            </a:r>
            <a:r>
              <a:rPr kumimoji="1" lang="en-US" altLang="zh-CN" dirty="0" smtClean="0"/>
              <a:t>convertScaleAbs</a:t>
            </a:r>
            <a:r>
              <a:rPr kumimoji="1" lang="en-US" altLang="zh-CN" dirty="0" smtClean="0"/>
              <a:t>, </a:t>
            </a:r>
            <a:r>
              <a:rPr lang="en-US" altLang="zh-CN" sz="2000" dirty="0"/>
              <a:t>calculates absolute values, and converts the result to </a:t>
            </a:r>
            <a:r>
              <a:rPr lang="en-US" altLang="zh-CN" sz="2000" dirty="0" smtClean="0"/>
              <a:t>8-bit</a:t>
            </a:r>
            <a:endParaRPr kumimoji="1" lang="en-US" altLang="zh-CN" sz="2000" dirty="0" smtClean="0"/>
          </a:p>
          <a:p>
            <a:r>
              <a:rPr kumimoji="1" lang="en-US" altLang="zh-CN" dirty="0" smtClean="0"/>
              <a:t>cv2.GaussianBlur, </a:t>
            </a:r>
            <a:r>
              <a:rPr kumimoji="1" lang="en-US" altLang="zh-CN" sz="2000" dirty="0" smtClean="0"/>
              <a:t>do </a:t>
            </a:r>
            <a:r>
              <a:rPr lang="en-US" altLang="zh-CN" sz="2000" dirty="0" smtClean="0"/>
              <a:t>gaussian</a:t>
            </a:r>
            <a:r>
              <a:rPr lang="en-US" altLang="zh-CN" sz="2000" dirty="0" smtClean="0"/>
              <a:t> blur</a:t>
            </a:r>
            <a:endParaRPr kumimoji="1" lang="en-US" altLang="zh-CN" sz="2000" dirty="0" smtClean="0"/>
          </a:p>
          <a:p>
            <a:r>
              <a:rPr kumimoji="1" lang="en-US" altLang="zh-CN" dirty="0" smtClean="0"/>
              <a:t>cv2.threshold, </a:t>
            </a:r>
            <a:r>
              <a:rPr kumimoji="1" lang="en-US" altLang="zh-CN" sz="2000" dirty="0" smtClean="0"/>
              <a:t>Binary Threshold</a:t>
            </a:r>
          </a:p>
          <a:p>
            <a:r>
              <a:rPr kumimoji="1" lang="en-US" altLang="zh-CN" dirty="0" smtClean="0"/>
              <a:t>cv2.getStructuringElement, </a:t>
            </a:r>
            <a:r>
              <a:rPr kumimoji="1" lang="en-US" altLang="zh-CN" sz="2000" dirty="0" smtClean="0"/>
              <a:t>define a kernel with RECT </a:t>
            </a:r>
            <a:r>
              <a:rPr lang="en-US" altLang="zh-CN" sz="2000" dirty="0" smtClean="0"/>
              <a:t>Structuring Element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77416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Functions used in function: detect(</a:t>
            </a:r>
            <a:r>
              <a:rPr kumimoji="1" lang="en-US" altLang="zh-CN" dirty="0" smtClean="0"/>
              <a:t>image,th</a:t>
            </a:r>
            <a:r>
              <a:rPr kumimoji="1" lang="en-US" altLang="zh-CN" dirty="0" smtClean="0"/>
              <a:t>)</a:t>
            </a:r>
            <a:br>
              <a:rPr kumimoji="1" lang="en-US" altLang="zh-CN" dirty="0" smtClean="0"/>
            </a:br>
            <a:r>
              <a:rPr kumimoji="1" lang="en-US" altLang="zh-CN" dirty="0" smtClean="0"/>
              <a:t>to provide 4 points of green/red lined boxes.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cv2.morphologyEx, </a:t>
            </a:r>
            <a:r>
              <a:rPr kumimoji="1" lang="en-US" altLang="zh-CN" sz="2000" dirty="0" smtClean="0"/>
              <a:t>dilation followed by erosion</a:t>
            </a:r>
            <a:endParaRPr kumimoji="1" lang="en-US" altLang="zh-CN" dirty="0" smtClean="0"/>
          </a:p>
          <a:p>
            <a:r>
              <a:rPr kumimoji="1" lang="en-US" altLang="zh-CN" dirty="0" smtClean="0"/>
              <a:t>cv2.erode, </a:t>
            </a:r>
            <a:r>
              <a:rPr lang="en-US" altLang="zh-CN" sz="2000" dirty="0" smtClean="0"/>
              <a:t>erosion(s)</a:t>
            </a:r>
            <a:endParaRPr kumimoji="1" lang="en-US" altLang="zh-CN" sz="2000" dirty="0" smtClean="0"/>
          </a:p>
          <a:p>
            <a:r>
              <a:rPr kumimoji="1" lang="en-US" altLang="zh-CN" dirty="0" smtClean="0"/>
              <a:t>cv2.dilate, </a:t>
            </a:r>
            <a:r>
              <a:rPr kumimoji="1" lang="en-US" altLang="zh-CN" sz="2000" dirty="0" smtClean="0"/>
              <a:t>dilation(s)</a:t>
            </a:r>
            <a:endParaRPr kumimoji="1" lang="en-US" altLang="zh-CN" dirty="0" smtClean="0"/>
          </a:p>
          <a:p>
            <a:r>
              <a:rPr kumimoji="1" lang="en-US" altLang="zh-CN" dirty="0" smtClean="0"/>
              <a:t>cv2.findContours, </a:t>
            </a:r>
            <a:r>
              <a:rPr lang="en-US" altLang="zh-CN" sz="2000" dirty="0" smtClean="0"/>
              <a:t>finds </a:t>
            </a:r>
            <a:r>
              <a:rPr lang="en-US" altLang="zh-CN" sz="2000" dirty="0"/>
              <a:t>the contours</a:t>
            </a:r>
            <a:endParaRPr kumimoji="1" lang="en-US" altLang="zh-CN" dirty="0" smtClean="0"/>
          </a:p>
          <a:p>
            <a:r>
              <a:rPr kumimoji="1" lang="en-US" altLang="zh-CN" dirty="0" smtClean="0"/>
              <a:t>cv2.minAreaRec, </a:t>
            </a:r>
            <a:r>
              <a:rPr lang="en-US" altLang="zh-CN" sz="2000" dirty="0"/>
              <a:t>draws </a:t>
            </a:r>
            <a:r>
              <a:rPr lang="en-US" altLang="zh-CN" sz="2000" dirty="0" smtClean="0"/>
              <a:t>a minimum </a:t>
            </a:r>
            <a:r>
              <a:rPr lang="en-US" altLang="zh-CN" sz="2000" dirty="0"/>
              <a:t>rectangle around that area</a:t>
            </a:r>
            <a:endParaRPr kumimoji="1" lang="en-US" altLang="zh-CN" sz="2000" dirty="0" smtClean="0"/>
          </a:p>
          <a:p>
            <a:r>
              <a:rPr kumimoji="1" lang="en-US" altLang="zh-CN" dirty="0" smtClean="0"/>
              <a:t>cv2.cv.BoxPoints, </a:t>
            </a:r>
            <a:r>
              <a:rPr kumimoji="1" lang="en-US" altLang="zh-CN" sz="2000" dirty="0" smtClean="0"/>
              <a:t>get four points for box</a:t>
            </a:r>
            <a:endParaRPr kumimoji="1"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5383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Functions to show the results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cv2.VideoCapture, </a:t>
            </a:r>
            <a:r>
              <a:rPr kumimoji="1" lang="en-US" altLang="zh-CN" sz="2000" dirty="0" smtClean="0"/>
              <a:t>it can load local video</a:t>
            </a:r>
          </a:p>
          <a:p>
            <a:r>
              <a:rPr kumimoji="1" lang="en-US" altLang="zh-CN" dirty="0" smtClean="0"/>
              <a:t>camera.read</a:t>
            </a:r>
            <a:r>
              <a:rPr kumimoji="1" lang="en-US" altLang="zh-CN" dirty="0" smtClean="0"/>
              <a:t>, </a:t>
            </a:r>
            <a:r>
              <a:rPr kumimoji="1" lang="en-US" altLang="zh-CN" sz="2000" dirty="0" smtClean="0"/>
              <a:t>open and load video from camera</a:t>
            </a:r>
          </a:p>
          <a:p>
            <a:r>
              <a:rPr kumimoji="1" lang="en-US" altLang="zh-CN" dirty="0" smtClean="0"/>
              <a:t>cv2.drawContours, </a:t>
            </a:r>
            <a:r>
              <a:rPr kumimoji="1" lang="en-US" altLang="zh-CN" sz="2000" dirty="0" smtClean="0"/>
              <a:t>draw by four points of box on to captured frame of video from camera</a:t>
            </a:r>
            <a:endParaRPr kumimoji="1" lang="en-US" altLang="zh-CN" dirty="0" smtClean="0"/>
          </a:p>
          <a:p>
            <a:r>
              <a:rPr kumimoji="1" lang="en-US" altLang="zh-CN" dirty="0" smtClean="0"/>
              <a:t>cv2.imshow, </a:t>
            </a:r>
            <a:r>
              <a:rPr kumimoji="1" lang="en-US" altLang="zh-CN" sz="2000" dirty="0" smtClean="0"/>
              <a:t>show result frames in a window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9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 use these functions to draw red lined box to show detected motion. 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00977"/>
            <a:ext cx="10515600" cy="4351338"/>
          </a:xfrm>
        </p:spPr>
        <p:txBody>
          <a:bodyPr/>
          <a:lstStyle/>
          <a:p>
            <a:r>
              <a:rPr kumimoji="1" lang="en-US" altLang="zh-CN" dirty="0" smtClean="0"/>
              <a:t>a = detect(frame,160)</a:t>
            </a:r>
          </a:p>
          <a:p>
            <a:r>
              <a:rPr kumimoji="1" lang="en-US" altLang="zh-CN" dirty="0" smtClean="0"/>
              <a:t>box1 = detect(frame,160)</a:t>
            </a:r>
          </a:p>
          <a:p>
            <a:r>
              <a:rPr kumimoji="1" lang="en-US" altLang="zh-CN" dirty="0" smtClean="0"/>
              <a:t>abs(</a:t>
            </a:r>
            <a:r>
              <a:rPr kumimoji="1" lang="en-US" altLang="zh-CN" dirty="0" err="1" smtClean="0"/>
              <a:t>np.sum</a:t>
            </a:r>
            <a:r>
              <a:rPr kumimoji="1" lang="en-US" altLang="zh-CN" dirty="0" smtClean="0"/>
              <a:t>(box1-a))</a:t>
            </a:r>
            <a:endParaRPr kumimoji="1" lang="en-US" altLang="zh-CN" dirty="0"/>
          </a:p>
          <a:p>
            <a:r>
              <a:rPr kumimoji="1" lang="en-US" altLang="zh-CN" dirty="0" smtClean="0"/>
              <a:t>cv2.drawContours(frame, [box1], -1, (0, 0, 255), 2)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50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And these functions to draw green lined box to show detected barcode and QR code. 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29491"/>
            <a:ext cx="10515600" cy="3947471"/>
          </a:xfrm>
        </p:spPr>
        <p:txBody>
          <a:bodyPr/>
          <a:lstStyle/>
          <a:p>
            <a:r>
              <a:rPr kumimoji="1" lang="en-US" altLang="zh-CN" dirty="0" smtClean="0"/>
              <a:t>box = detect(frame,215)</a:t>
            </a:r>
          </a:p>
          <a:p>
            <a:r>
              <a:rPr kumimoji="1" lang="en-US" altLang="zh-CN" dirty="0" smtClean="0"/>
              <a:t>cv2.drawContours(frame, [box], -1, (0, 255, 0), 2)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8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Modified parameters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42507"/>
            <a:ext cx="10515600" cy="3834455"/>
          </a:xfrm>
        </p:spPr>
        <p:txBody>
          <a:bodyPr/>
          <a:lstStyle/>
          <a:p>
            <a:r>
              <a:rPr kumimoji="1" lang="en-US" altLang="zh-CN" dirty="0" smtClean="0"/>
              <a:t>RECT = cv2.getStructuringElement(cv2.MORPH_RECT, (20, 20))</a:t>
            </a:r>
          </a:p>
          <a:p>
            <a:r>
              <a:rPr kumimoji="1" lang="en-US" altLang="zh-CN" dirty="0" smtClean="0"/>
              <a:t>blurred = cv2.GaussianBlur(gradient, (9, 9),5)</a:t>
            </a:r>
          </a:p>
          <a:p>
            <a:r>
              <a:rPr kumimoji="1" lang="en-US" altLang="zh-CN" dirty="0" smtClean="0"/>
              <a:t>a = detect(frame,160)</a:t>
            </a:r>
          </a:p>
          <a:p>
            <a:r>
              <a:rPr kumimoji="1" lang="en-US" altLang="zh-CN" dirty="0" smtClean="0"/>
              <a:t>box1 = detect(frame,160)</a:t>
            </a:r>
          </a:p>
          <a:p>
            <a:r>
              <a:rPr kumimoji="1" lang="en-US" altLang="zh-CN" dirty="0" smtClean="0"/>
              <a:t>box = detect(frame,215)</a:t>
            </a:r>
          </a:p>
          <a:p>
            <a:r>
              <a:rPr kumimoji="1" lang="en-US" altLang="zh-CN" dirty="0" smtClean="0"/>
              <a:t>abs(</a:t>
            </a:r>
            <a:r>
              <a:rPr kumimoji="1" lang="en-US" altLang="zh-CN" dirty="0" err="1" smtClean="0"/>
              <a:t>np.sum</a:t>
            </a:r>
            <a:r>
              <a:rPr kumimoji="1" lang="en-US" altLang="zh-CN" dirty="0" smtClean="0"/>
              <a:t>(box1-a))&gt;60 and abs(</a:t>
            </a:r>
            <a:r>
              <a:rPr kumimoji="1" lang="en-US" altLang="zh-CN" dirty="0" err="1" smtClean="0"/>
              <a:t>np.sum</a:t>
            </a:r>
            <a:r>
              <a:rPr kumimoji="1" lang="en-US" altLang="zh-CN" dirty="0" smtClean="0"/>
              <a:t>(box1-a))&lt;500</a:t>
            </a:r>
          </a:p>
        </p:txBody>
      </p:sp>
    </p:spTree>
    <p:extLst>
      <p:ext uri="{BB962C8B-B14F-4D97-AF65-F5344CB8AC3E}">
        <p14:creationId xmlns:p14="http://schemas.microsoft.com/office/powerpoint/2010/main" val="14112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322</Words>
  <Application>Microsoft Macintosh PowerPoint</Application>
  <PresentationFormat>宽屏</PresentationFormat>
  <Paragraphs>50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DengXian</vt:lpstr>
      <vt:lpstr>DengXian Light</vt:lpstr>
      <vt:lpstr>Arial</vt:lpstr>
      <vt:lpstr>Office 主题</vt:lpstr>
      <vt:lpstr>Barcode, QR code and Motion detection with Camera, Python and Opencv </vt:lpstr>
      <vt:lpstr> </vt:lpstr>
      <vt:lpstr> </vt:lpstr>
      <vt:lpstr>Functions used in function: detect(image,th) to provide 4 points of green/red lined boxes.</vt:lpstr>
      <vt:lpstr>Functions used in function: detect(image,th) to provide 4 points of green/red lined boxes.</vt:lpstr>
      <vt:lpstr>Functions to show the results</vt:lpstr>
      <vt:lpstr>I use these functions to draw red lined box to show detected motion. </vt:lpstr>
      <vt:lpstr>And these functions to draw green lined box to show detected barcode and QR code. </vt:lpstr>
      <vt:lpstr>Modified parameters</vt:lpstr>
      <vt:lpstr>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Barcode, QR code and Motion detection with Camera, Python and Opencv </dc:title>
  <dc:creator>Tianzi Xie</dc:creator>
  <cp:lastModifiedBy>Tianzi Xie</cp:lastModifiedBy>
  <cp:revision>24</cp:revision>
  <dcterms:created xsi:type="dcterms:W3CDTF">2017-12-06T01:45:42Z</dcterms:created>
  <dcterms:modified xsi:type="dcterms:W3CDTF">2017-12-06T03:41:25Z</dcterms:modified>
</cp:coreProperties>
</file>