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58" r:id="rId5"/>
    <p:sldId id="260" r:id="rId6"/>
    <p:sldId id="262" r:id="rId7"/>
    <p:sldId id="261" r:id="rId8"/>
    <p:sldId id="263" r:id="rId9"/>
    <p:sldId id="270" r:id="rId10"/>
    <p:sldId id="264" r:id="rId11"/>
    <p:sldId id="273" r:id="rId12"/>
    <p:sldId id="27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66" d="100"/>
          <a:sy n="66" d="100"/>
        </p:scale>
        <p:origin x="155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05A34-EC74-48A3-8E13-56B43C69AF6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DA55-31DD-4E18-8405-78273B37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823D-0684-4256-AE08-D70D0DAC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96A0B-F3C3-4584-82F1-72E5BFDD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5137-60DE-49A7-B4E7-977AF40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730F-16E3-4D5E-8E1C-343B268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9C13-2231-4814-A43F-DE08F666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67DD-3202-4271-80F1-0E904489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FB226-E051-45B2-8139-DD4B91BD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5137-AA8A-4AD6-AAF3-BB4C977C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89D3-BA89-4FF7-B338-6D60206E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67EF-164E-446C-943A-176BD447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F5855-5843-48D7-A1C3-00F60310C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221B-2FF3-4DC7-ABA6-36FE8E12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E82B-3BA0-4DFE-ACB7-9A6A4963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D08D-BD19-4770-97C1-CB9D7E82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6A46-824F-489A-AC27-1DCF5692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BBA4-0153-4BC5-9F20-18871871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111C-0C5C-47E5-923E-9EEFBE9B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44AA-8816-4D70-83B8-421DD61B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39BF-AD6A-44AF-B2FC-53C24E84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2806-0E4E-4A10-843A-3CF54AA1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32AD-5CD8-4388-83E0-D3C63071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FA21-DE92-42AE-A511-3D69ECA3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9C1A-AAD2-4B12-A890-BA348C3B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D3BC-9C1A-45F1-827B-43C70DFD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9F7A-2F3C-4884-9521-D619D7AA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2B50-2CEB-446A-BE62-9B3E5F8D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4ED5-0AB5-4106-A04E-3EC8ECA96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B2C14-FE39-4B52-BA9B-2126A363F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21B54-8F8C-42F1-84E9-C4573D67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2614-B87E-40FB-B25E-5FAF0989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11DCA-A3F7-4DD6-A521-9725329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22FC-53D8-40C1-861C-B1C296C3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2D24-8BA2-4DF8-BFEF-3A4F7A8A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7660-1A4A-4AB7-AC8C-3D55A79FA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44087-07B0-4177-AFCE-5D05DDA1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1B19E-E9A2-43F4-B720-74916DC9B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98CE3-7451-4022-B0AD-4135A978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0C7AA-4EF6-4ED9-8B78-E6D8B1E5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1EEBA-FADF-4F1B-B1E6-FBAF871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7405-5CA3-4CFE-85DA-2118B69B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298E-F638-4850-8DE2-1548EFEE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5BD4-4460-4132-A714-8886A31B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5B0-3FEB-4AE5-BEE9-EFAF48BB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FB44A-341F-4B6B-AB52-4F2693F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D9E27-DC88-4EDA-BAE6-C0053748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F11DE-A478-4056-A0CA-017D0EA2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A71D-4634-474D-B3D5-37121832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21C-F952-4BD1-A601-D01DE062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05602-3C09-4385-9764-C269F934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5C79-23BE-4312-AD6A-0BA3F649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B666A-174E-4FC2-9B4A-4E16C10B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58270-4B69-4D1E-85EE-905ED6E6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B268-010A-4D3A-A927-9979A69B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1693A-AF4F-42BE-83C0-6215A9E44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A4C25-87EB-40A0-831C-B0D05525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4A05-5DDB-484B-BF10-12843638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6D928-C38D-4127-8133-6DBAEB2A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AC66-B90D-42A1-AA64-60F85081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5398F-3133-4A85-8AE6-A75A756A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FA5A-9BAA-4639-980D-FA79541A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E1EF-8AC3-4BFA-9F2E-0D2B9C49F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87F-0EDC-4890-A49F-56B4A270BD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2D8E-8DD3-4DE7-AC09-8F449937C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6B8C-23E3-4C49-AAE3-43AEC0C49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B9D39-139B-407F-97B3-0985D485B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Group 4 Project #1 Members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>
                <a:solidFill>
                  <a:schemeClr val="bg1"/>
                </a:solidFill>
              </a:rPr>
              <a:t> 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Tia Anderson-Ortega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Josh Bond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Janette Chairez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Anthony Goins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Krishna Pulipaka</a:t>
            </a:r>
            <a:br>
              <a:rPr lang="en-US" sz="1700">
                <a:solidFill>
                  <a:schemeClr val="bg1"/>
                </a:solidFill>
              </a:rPr>
            </a:br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CB9E-04CD-4BAE-96EB-CD9701E0C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Impact of COVID-19 on Texas Workforce</a:t>
            </a:r>
          </a:p>
          <a:p>
            <a:pPr algn="l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6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Texas and New York COVID Tests Performed Per Day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512738C-5463-4921-B43C-5DD86CD8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311448"/>
            <a:ext cx="6962414" cy="617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Texas and New York COVID Tests Performed Per Day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37835-7126-4E6C-BE4C-1C9F5E4B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41" y="170726"/>
            <a:ext cx="7272759" cy="64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6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Texas and New York COVID Tests Performed Per Day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9A80DE-1C1D-4577-824A-FDF75383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7193" y="262035"/>
            <a:ext cx="7047923" cy="62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3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E135E-061C-48BA-89A4-DD3D3A1C0B05}"/>
              </a:ext>
            </a:extLst>
          </p:cNvPr>
          <p:cNvSpPr txBox="1"/>
          <p:nvPr/>
        </p:nvSpPr>
        <p:spPr>
          <a:xfrm>
            <a:off x="432122" y="1635357"/>
            <a:ext cx="2944009" cy="2959791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C0062-A83E-4ACE-9E2C-6FE1202A6CFC}"/>
              </a:ext>
            </a:extLst>
          </p:cNvPr>
          <p:cNvSpPr txBox="1">
            <a:spLocks/>
          </p:cNvSpPr>
          <p:nvPr/>
        </p:nvSpPr>
        <p:spPr>
          <a:xfrm>
            <a:off x="3808253" y="324091"/>
            <a:ext cx="8217843" cy="569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assumed that there is a direct correlation between Unemployment Rates and Claims to COVID 19 cases across Counties in TX</a:t>
            </a:r>
            <a:r>
              <a:rPr lang="en-US" sz="20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assumed that positive COVID 19 cases will go down as parents that were laid off stayed home but we proved that it is not the case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There were more women that were unemployed than men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highest impacted age groups were teenagers between 16-19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concluded that most industries were impacted both positively and negatively due to COVID-19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Couriers and Messengers industry has positive growth and support activities for Mining (suppliers, transportation and materials)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8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E135E-061C-48BA-89A4-DD3D3A1C0B05}"/>
              </a:ext>
            </a:extLst>
          </p:cNvPr>
          <p:cNvSpPr txBox="1"/>
          <p:nvPr/>
        </p:nvSpPr>
        <p:spPr>
          <a:xfrm>
            <a:off x="838200" y="1129284"/>
            <a:ext cx="4114800" cy="459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DESCRIPTION AND OUTLINE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C0062-A83E-4ACE-9E2C-6FE1202A6CFC}"/>
              </a:ext>
            </a:extLst>
          </p:cNvPr>
          <p:cNvSpPr txBox="1">
            <a:spLocks/>
          </p:cNvSpPr>
          <p:nvPr/>
        </p:nvSpPr>
        <p:spPr>
          <a:xfrm>
            <a:off x="4583576" y="590310"/>
            <a:ext cx="7072130" cy="569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Analysis of Job Turnover and Separation due to COVID-19 by using Texas Labor Market Data, COVID Tracking Data and Bureau of Labor Statistics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United States and Texas Unemployment Rate Comparison by providing </a:t>
            </a: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geospatial visualizations</a:t>
            </a: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specifically delta change per County between July 2019 and July 2020 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Texas Labor Market Analysis for Percent Women and Men COVID Positive Tests with a </a:t>
            </a: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 Graph</a:t>
            </a: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over April 2020 to August 2020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Total claims for Houston between Jan 2019 to July 2020 with a </a:t>
            </a: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 Graph</a:t>
            </a: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Unemployment Rate by Men, Women and Teenagers with a </a:t>
            </a: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 Graph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Bar graph</a:t>
            </a: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comparison of Positive Tests Per Month for Texas and New York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Comparing Industry by Industry Annual % Change of Unemployment Rate via Bar Graph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Statistical Analysis 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8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626EC-2168-440C-9FD6-CC70A2DD3D6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 Spatial for all Counties in Texas – Heatmap for % Change between Non-COVID time vs. COVID time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CD9005A-82DA-4F8A-B5D3-8661F51ED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t="6494" r="33877"/>
          <a:stretch/>
        </p:blipFill>
        <p:spPr>
          <a:xfrm>
            <a:off x="5075257" y="347241"/>
            <a:ext cx="6835534" cy="60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626EC-2168-440C-9FD6-CC70A2DD3D63}"/>
              </a:ext>
            </a:extLst>
          </p:cNvPr>
          <p:cNvSpPr txBox="1"/>
          <p:nvPr/>
        </p:nvSpPr>
        <p:spPr>
          <a:xfrm>
            <a:off x="486137" y="742951"/>
            <a:ext cx="4027989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 Spatial Analysis of Texas Unemployment Rate by County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6A795B7-61E2-4312-BCFB-D16F4DF666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0" t="9091" r="12014"/>
          <a:stretch/>
        </p:blipFill>
        <p:spPr>
          <a:xfrm>
            <a:off x="4965540" y="311449"/>
            <a:ext cx="6847164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50B6A-7F87-4169-8092-4DB6CD13E8B2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Unemployment Rates Over time between Men and Women with COVID Positive Test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63F1F6-0434-4E63-8E7A-AED7DEB9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311449"/>
            <a:ext cx="6779859" cy="617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50B6A-7F87-4169-8092-4DB6CD13E8B2}"/>
              </a:ext>
            </a:extLst>
          </p:cNvPr>
          <p:cNvSpPr txBox="1"/>
          <p:nvPr/>
        </p:nvSpPr>
        <p:spPr>
          <a:xfrm>
            <a:off x="484633" y="742951"/>
            <a:ext cx="4087367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Unemployment Claims for all Houston Area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94A37B-97A8-4886-BD89-131A32A9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31210"/>
            <a:ext cx="6553545" cy="560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2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50B6A-7F87-4169-8092-4DB6CD13E8B2}"/>
              </a:ext>
            </a:extLst>
          </p:cNvPr>
          <p:cNvSpPr txBox="1"/>
          <p:nvPr/>
        </p:nvSpPr>
        <p:spPr>
          <a:xfrm>
            <a:off x="336884" y="742951"/>
            <a:ext cx="4211967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of 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mployment Rate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 and Gender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0006EAF-B210-407B-95F2-68D8DFED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64" y="311449"/>
            <a:ext cx="6854852" cy="570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484633" y="742951"/>
            <a:ext cx="4052643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Percent Change of Unemployment Rate By Industry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61C2EE-0FD8-4753-BED2-4E75E866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311449"/>
            <a:ext cx="6553545" cy="61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between Texas and New York positive testing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6014E87-62B8-46A4-BBF9-19D69DC2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2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Group 4 Project #1 Members   Tia Anderson-Ortega Josh Bond Janette Chairez Anthony Goins Krishna Pulipaka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Project #1 Members   Tia Anderson-Ortega Josh Bond Janette Chairez Anthony Goins Krishna Pulipaka </dc:title>
  <dc:creator>Mike Cobb</dc:creator>
  <cp:lastModifiedBy>Mike Cobb</cp:lastModifiedBy>
  <cp:revision>7</cp:revision>
  <dcterms:created xsi:type="dcterms:W3CDTF">2020-09-22T02:03:54Z</dcterms:created>
  <dcterms:modified xsi:type="dcterms:W3CDTF">2020-09-22T02:28:48Z</dcterms:modified>
</cp:coreProperties>
</file>