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23"/>
  </p:notesMasterIdLst>
  <p:sldIdLst>
    <p:sldId id="256" r:id="rId3"/>
    <p:sldId id="258" r:id="rId4"/>
    <p:sldId id="277" r:id="rId5"/>
    <p:sldId id="259" r:id="rId6"/>
    <p:sldId id="267" r:id="rId7"/>
    <p:sldId id="281" r:id="rId8"/>
    <p:sldId id="282" r:id="rId9"/>
    <p:sldId id="257" r:id="rId10"/>
    <p:sldId id="268" r:id="rId11"/>
    <p:sldId id="272" r:id="rId12"/>
    <p:sldId id="271" r:id="rId13"/>
    <p:sldId id="279" r:id="rId14"/>
    <p:sldId id="280" r:id="rId15"/>
    <p:sldId id="270" r:id="rId16"/>
    <p:sldId id="273" r:id="rId17"/>
    <p:sldId id="269" r:id="rId18"/>
    <p:sldId id="283" r:id="rId19"/>
    <p:sldId id="266" r:id="rId20"/>
    <p:sldId id="284" r:id="rId21"/>
    <p:sldId id="27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44BE1-B85E-4476-A9E6-328F6632F26C}" v="1" dt="2022-01-07T03:13:42.597"/>
    <p1510:client id="{15859136-D7AF-495D-B135-42C3F26FB4AE}" v="2" dt="2022-01-06T12:27:45.492"/>
    <p1510:client id="{21DEB626-A7AB-4DAD-8E7D-C5AA6D320CBD}" v="1" dt="2022-01-07T03:20:48.985"/>
    <p1510:client id="{388010FC-E592-4457-AA72-5D3AA69122D6}" v="4" dt="2022-01-07T04:26:51.498"/>
    <p1510:client id="{41A0F6C8-307A-40D3-9AE3-CB42F4BA5E57}" v="28" dt="2022-01-07T03:55:49.875"/>
    <p1510:client id="{4827FEFF-D2AC-430A-9D69-07D48FB75E0E}" v="23" dt="2022-01-07T01:55:45.020"/>
    <p1510:client id="{53950E64-FEAA-4F6F-A5A9-3627223392B8}" v="2" dt="2022-01-07T04:26:01.396"/>
    <p1510:client id="{5413FD9F-F18B-4EB5-B983-40279B6CBC95}" v="32" dt="2022-01-06T11:12:00.150"/>
    <p1510:client id="{720509C1-AE6D-44FC-ADAD-FC55D4B20F25}" v="5" dt="2022-01-07T06:55:29.999"/>
    <p1510:client id="{7D26D3A3-ACDE-4C0F-B7DF-636A4FED1EE1}" v="6" dt="2022-01-06T16:45:37.645"/>
    <p1510:client id="{8440AF90-4F28-4E5D-9715-22E183399CE1}" v="15" dt="2022-01-06T13:01:06.637"/>
    <p1510:client id="{8E26247C-6217-47F1-B90E-6C0F49BBF1E7}" v="14" dt="2022-01-06T14:15:57.916"/>
    <p1510:client id="{96B8EF9E-DFB5-4D7C-990A-4316861B9520}" v="23" dt="2022-01-07T02:57:43.977"/>
    <p1510:client id="{99DF6261-6C77-4953-A8B0-8B7504D4530C}" v="4" dt="2022-01-07T05:07:59.860"/>
    <p1510:client id="{A10E7C0F-F66C-45D7-A863-2A81746A8C5A}" v="115" dt="2022-01-07T05:34:38.804"/>
    <p1510:client id="{B12C9527-50EE-4692-8054-E5F8C680773F}" v="36" dt="2022-01-07T03:55:35.718"/>
    <p1510:client id="{BF055535-BB6D-442D-A159-56D2FB49F5E1}" v="6" dt="2022-01-07T05:30:50.016"/>
    <p1510:client id="{D1999474-F600-41B6-BB05-B1E5D13D148A}" v="1" dt="2022-01-07T04:12:07.949"/>
    <p1510:client id="{D8B616EB-BA68-44F5-8C59-15A2D6B4429C}" v="1" dt="2022-01-06T10:07:58.828"/>
    <p1510:client id="{FD531937-3076-4AAC-AB7B-95AB1DEA2057}" v="2" dt="2022-01-07T03:12:09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ra Alamanda" userId="a2bada4750bd4668" providerId="Windows Live" clId="Web-{0C744BE1-B85E-4476-A9E6-328F6632F26C}"/>
    <pc:docChg chg="sldOrd">
      <pc:chgData name="Tiara Alamanda" userId="a2bada4750bd4668" providerId="Windows Live" clId="Web-{0C744BE1-B85E-4476-A9E6-328F6632F26C}" dt="2022-01-07T03:13:42.597" v="0"/>
      <pc:docMkLst>
        <pc:docMk/>
      </pc:docMkLst>
      <pc:sldChg chg="ord">
        <pc:chgData name="Tiara Alamanda" userId="a2bada4750bd4668" providerId="Windows Live" clId="Web-{0C744BE1-B85E-4476-A9E6-328F6632F26C}" dt="2022-01-07T03:13:42.597" v="0"/>
        <pc:sldMkLst>
          <pc:docMk/>
          <pc:sldMk cId="2451111896" sldId="268"/>
        </pc:sldMkLst>
      </pc:sldChg>
    </pc:docChg>
  </pc:docChgLst>
  <pc:docChgLst>
    <pc:chgData name="Reinard Tjahaja" userId="c859cdc1edfa607d" providerId="Windows Live" clId="Web-{53950E64-FEAA-4F6F-A5A9-3627223392B8}"/>
    <pc:docChg chg="modSld">
      <pc:chgData name="Reinard Tjahaja" userId="c859cdc1edfa607d" providerId="Windows Live" clId="Web-{53950E64-FEAA-4F6F-A5A9-3627223392B8}" dt="2022-01-07T04:26:01.396" v="1" actId="1076"/>
      <pc:docMkLst>
        <pc:docMk/>
      </pc:docMkLst>
      <pc:sldChg chg="modSp">
        <pc:chgData name="Reinard Tjahaja" userId="c859cdc1edfa607d" providerId="Windows Live" clId="Web-{53950E64-FEAA-4F6F-A5A9-3627223392B8}" dt="2022-01-07T04:26:01.396" v="1" actId="1076"/>
        <pc:sldMkLst>
          <pc:docMk/>
          <pc:sldMk cId="3985599175" sldId="270"/>
        </pc:sldMkLst>
        <pc:spChg chg="mod">
          <ac:chgData name="Reinard Tjahaja" userId="c859cdc1edfa607d" providerId="Windows Live" clId="Web-{53950E64-FEAA-4F6F-A5A9-3627223392B8}" dt="2022-01-07T04:26:01.396" v="1" actId="1076"/>
          <ac:spMkLst>
            <pc:docMk/>
            <pc:sldMk cId="3985599175" sldId="270"/>
            <ac:spMk id="2" creationId="{FA8C972E-191E-43D4-B3DA-DECA59B9536C}"/>
          </ac:spMkLst>
        </pc:spChg>
      </pc:sldChg>
    </pc:docChg>
  </pc:docChgLst>
  <pc:docChgLst>
    <pc:chgData name="Tiara Alamanda" userId="a2bada4750bd4668" providerId="Windows Live" clId="Web-{720509C1-AE6D-44FC-ADAD-FC55D4B20F25}"/>
    <pc:docChg chg="addSld delSld modSld">
      <pc:chgData name="Tiara Alamanda" userId="a2bada4750bd4668" providerId="Windows Live" clId="Web-{720509C1-AE6D-44FC-ADAD-FC55D4B20F25}" dt="2022-01-07T06:55:29.999" v="269"/>
      <pc:docMkLst>
        <pc:docMk/>
      </pc:docMkLst>
      <pc:sldChg chg="modNotes">
        <pc:chgData name="Tiara Alamanda" userId="a2bada4750bd4668" providerId="Windows Live" clId="Web-{720509C1-AE6D-44FC-ADAD-FC55D4B20F25}" dt="2022-01-07T06:31:08.978" v="151"/>
        <pc:sldMkLst>
          <pc:docMk/>
          <pc:sldMk cId="480468379" sldId="266"/>
        </pc:sldMkLst>
      </pc:sldChg>
      <pc:sldChg chg="modNotes">
        <pc:chgData name="Tiara Alamanda" userId="a2bada4750bd4668" providerId="Windows Live" clId="Web-{720509C1-AE6D-44FC-ADAD-FC55D4B20F25}" dt="2022-01-07T06:32:37.995" v="196"/>
        <pc:sldMkLst>
          <pc:docMk/>
          <pc:sldMk cId="1838877498" sldId="283"/>
        </pc:sldMkLst>
      </pc:sldChg>
      <pc:sldChg chg="modNotes">
        <pc:chgData name="Tiara Alamanda" userId="a2bada4750bd4668" providerId="Windows Live" clId="Web-{720509C1-AE6D-44FC-ADAD-FC55D4B20F25}" dt="2022-01-07T06:54:57.983" v="265"/>
        <pc:sldMkLst>
          <pc:docMk/>
          <pc:sldMk cId="2067680044" sldId="284"/>
        </pc:sldMkLst>
      </pc:sldChg>
      <pc:sldChg chg="add del replId">
        <pc:chgData name="Tiara Alamanda" userId="a2bada4750bd4668" providerId="Windows Live" clId="Web-{720509C1-AE6D-44FC-ADAD-FC55D4B20F25}" dt="2022-01-07T06:55:29.999" v="269"/>
        <pc:sldMkLst>
          <pc:docMk/>
          <pc:sldMk cId="3621141466" sldId="285"/>
        </pc:sldMkLst>
      </pc:sldChg>
      <pc:sldChg chg="add del replId">
        <pc:chgData name="Tiara Alamanda" userId="a2bada4750bd4668" providerId="Windows Live" clId="Web-{720509C1-AE6D-44FC-ADAD-FC55D4B20F25}" dt="2022-01-07T06:55:29.093" v="268"/>
        <pc:sldMkLst>
          <pc:docMk/>
          <pc:sldMk cId="1053607562" sldId="286"/>
        </pc:sldMkLst>
      </pc:sldChg>
    </pc:docChg>
  </pc:docChgLst>
  <pc:docChgLst>
    <pc:chgData name="Vanessa Lokman" userId="2a15f2dc8ea6bb02" providerId="Windows Live" clId="Web-{FD531937-3076-4AAC-AB7B-95AB1DEA2057}"/>
    <pc:docChg chg="modSld">
      <pc:chgData name="Vanessa Lokman" userId="2a15f2dc8ea6bb02" providerId="Windows Live" clId="Web-{FD531937-3076-4AAC-AB7B-95AB1DEA2057}" dt="2022-01-07T03:12:09.356" v="1" actId="1076"/>
      <pc:docMkLst>
        <pc:docMk/>
      </pc:docMkLst>
      <pc:sldChg chg="modSp">
        <pc:chgData name="Vanessa Lokman" userId="2a15f2dc8ea6bb02" providerId="Windows Live" clId="Web-{FD531937-3076-4AAC-AB7B-95AB1DEA2057}" dt="2022-01-07T03:12:09.356" v="1" actId="1076"/>
        <pc:sldMkLst>
          <pc:docMk/>
          <pc:sldMk cId="724007249" sldId="278"/>
        </pc:sldMkLst>
        <pc:spChg chg="mod">
          <ac:chgData name="Vanessa Lokman" userId="2a15f2dc8ea6bb02" providerId="Windows Live" clId="Web-{FD531937-3076-4AAC-AB7B-95AB1DEA2057}" dt="2022-01-07T03:12:09.356" v="1" actId="1076"/>
          <ac:spMkLst>
            <pc:docMk/>
            <pc:sldMk cId="724007249" sldId="278"/>
            <ac:spMk id="3" creationId="{00000000-0000-0000-0000-000000000000}"/>
          </ac:spMkLst>
        </pc:spChg>
      </pc:sldChg>
    </pc:docChg>
  </pc:docChgLst>
  <pc:docChgLst>
    <pc:chgData name="Vanessa Lokman" userId="2a15f2dc8ea6bb02" providerId="LiveId" clId="{143E29D4-2543-4E05-BE0D-4AE1647ABDE5}"/>
    <pc:docChg chg="custSel delSld modSld">
      <pc:chgData name="Vanessa Lokman" userId="2a15f2dc8ea6bb02" providerId="LiveId" clId="{143E29D4-2543-4E05-BE0D-4AE1647ABDE5}" dt="2022-01-07T03:44:21.342" v="472" actId="1076"/>
      <pc:docMkLst>
        <pc:docMk/>
      </pc:docMkLst>
      <pc:sldChg chg="addSp modSp mod modNotesTx">
        <pc:chgData name="Vanessa Lokman" userId="2a15f2dc8ea6bb02" providerId="LiveId" clId="{143E29D4-2543-4E05-BE0D-4AE1647ABDE5}" dt="2022-01-07T03:23:52.941" v="247" actId="1076"/>
        <pc:sldMkLst>
          <pc:docMk/>
          <pc:sldMk cId="1623128917" sldId="267"/>
        </pc:sldMkLst>
        <pc:spChg chg="mod">
          <ac:chgData name="Vanessa Lokman" userId="2a15f2dc8ea6bb02" providerId="LiveId" clId="{143E29D4-2543-4E05-BE0D-4AE1647ABDE5}" dt="2022-01-07T03:20:13.555" v="121" actId="1076"/>
          <ac:spMkLst>
            <pc:docMk/>
            <pc:sldMk cId="1623128917" sldId="267"/>
            <ac:spMk id="2" creationId="{FA8C972E-191E-43D4-B3DA-DECA59B9536C}"/>
          </ac:spMkLst>
        </pc:spChg>
        <pc:spChg chg="mod">
          <ac:chgData name="Vanessa Lokman" userId="2a15f2dc8ea6bb02" providerId="LiveId" clId="{143E29D4-2543-4E05-BE0D-4AE1647ABDE5}" dt="2022-01-07T03:16:43.656" v="9" actId="1076"/>
          <ac:spMkLst>
            <pc:docMk/>
            <pc:sldMk cId="1623128917" sldId="267"/>
            <ac:spMk id="4" creationId="{1830DF7B-ED40-494D-8B56-48FAFE02D1F4}"/>
          </ac:spMkLst>
        </pc:spChg>
        <pc:spChg chg="mod">
          <ac:chgData name="Vanessa Lokman" userId="2a15f2dc8ea6bb02" providerId="LiveId" clId="{143E29D4-2543-4E05-BE0D-4AE1647ABDE5}" dt="2022-01-07T03:16:59.508" v="14" actId="1076"/>
          <ac:spMkLst>
            <pc:docMk/>
            <pc:sldMk cId="1623128917" sldId="267"/>
            <ac:spMk id="6" creationId="{326ACFC5-9FB8-424F-909F-432FD769E156}"/>
          </ac:spMkLst>
        </pc:spChg>
        <pc:spChg chg="mod">
          <ac:chgData name="Vanessa Lokman" userId="2a15f2dc8ea6bb02" providerId="LiveId" clId="{143E29D4-2543-4E05-BE0D-4AE1647ABDE5}" dt="2022-01-07T03:19:34.826" v="112" actId="1076"/>
          <ac:spMkLst>
            <pc:docMk/>
            <pc:sldMk cId="1623128917" sldId="267"/>
            <ac:spMk id="7" creationId="{53EA1634-5759-4625-AF0B-809AFAC79D1A}"/>
          </ac:spMkLst>
        </pc:spChg>
        <pc:spChg chg="mod">
          <ac:chgData name="Vanessa Lokman" userId="2a15f2dc8ea6bb02" providerId="LiveId" clId="{143E29D4-2543-4E05-BE0D-4AE1647ABDE5}" dt="2022-01-07T03:23:40.113" v="244" actId="1035"/>
          <ac:spMkLst>
            <pc:docMk/>
            <pc:sldMk cId="1623128917" sldId="267"/>
            <ac:spMk id="9" creationId="{9D83B21A-2ED5-43FB-8CB8-B6B016E76557}"/>
          </ac:spMkLst>
        </pc:spChg>
        <pc:spChg chg="add mod">
          <ac:chgData name="Vanessa Lokman" userId="2a15f2dc8ea6bb02" providerId="LiveId" clId="{143E29D4-2543-4E05-BE0D-4AE1647ABDE5}" dt="2022-01-07T03:19:38.129" v="113" actId="1076"/>
          <ac:spMkLst>
            <pc:docMk/>
            <pc:sldMk cId="1623128917" sldId="267"/>
            <ac:spMk id="10" creationId="{45E7B50E-BB5F-45C2-9020-EF339E37227F}"/>
          </ac:spMkLst>
        </pc:spChg>
        <pc:spChg chg="mod">
          <ac:chgData name="Vanessa Lokman" userId="2a15f2dc8ea6bb02" providerId="LiveId" clId="{143E29D4-2543-4E05-BE0D-4AE1647ABDE5}" dt="2022-01-07T03:23:52.941" v="247" actId="1076"/>
          <ac:spMkLst>
            <pc:docMk/>
            <pc:sldMk cId="1623128917" sldId="267"/>
            <ac:spMk id="12" creationId="{B5749B2C-8B79-43FA-8CAB-5C6F38337BE4}"/>
          </ac:spMkLst>
        </pc:spChg>
        <pc:spChg chg="mod">
          <ac:chgData name="Vanessa Lokman" userId="2a15f2dc8ea6bb02" providerId="LiveId" clId="{143E29D4-2543-4E05-BE0D-4AE1647ABDE5}" dt="2022-01-07T03:23:49.949" v="246" actId="1076"/>
          <ac:spMkLst>
            <pc:docMk/>
            <pc:sldMk cId="1623128917" sldId="267"/>
            <ac:spMk id="13" creationId="{31D81E49-6818-41F6-BD25-F9A8107C107F}"/>
          </ac:spMkLst>
        </pc:spChg>
      </pc:sldChg>
      <pc:sldChg chg="modSp mod">
        <pc:chgData name="Vanessa Lokman" userId="2a15f2dc8ea6bb02" providerId="LiveId" clId="{143E29D4-2543-4E05-BE0D-4AE1647ABDE5}" dt="2022-01-07T03:44:21.342" v="472" actId="1076"/>
        <pc:sldMkLst>
          <pc:docMk/>
          <pc:sldMk cId="3985599175" sldId="270"/>
        </pc:sldMkLst>
        <pc:spChg chg="mod">
          <ac:chgData name="Vanessa Lokman" userId="2a15f2dc8ea6bb02" providerId="LiveId" clId="{143E29D4-2543-4E05-BE0D-4AE1647ABDE5}" dt="2022-01-07T03:44:14.089" v="470" actId="1076"/>
          <ac:spMkLst>
            <pc:docMk/>
            <pc:sldMk cId="3985599175" sldId="270"/>
            <ac:spMk id="2" creationId="{FA8C972E-191E-43D4-B3DA-DECA59B9536C}"/>
          </ac:spMkLst>
        </pc:spChg>
        <pc:spChg chg="mod">
          <ac:chgData name="Vanessa Lokman" userId="2a15f2dc8ea6bb02" providerId="LiveId" clId="{143E29D4-2543-4E05-BE0D-4AE1647ABDE5}" dt="2022-01-07T03:44:21.342" v="472" actId="1076"/>
          <ac:spMkLst>
            <pc:docMk/>
            <pc:sldMk cId="3985599175" sldId="270"/>
            <ac:spMk id="6" creationId="{A8BFD59C-B6EC-4680-A606-9EC1D8B3A8E0}"/>
          </ac:spMkLst>
        </pc:spChg>
        <pc:spChg chg="mod">
          <ac:chgData name="Vanessa Lokman" userId="2a15f2dc8ea6bb02" providerId="LiveId" clId="{143E29D4-2543-4E05-BE0D-4AE1647ABDE5}" dt="2022-01-07T03:44:18.330" v="471" actId="1076"/>
          <ac:spMkLst>
            <pc:docMk/>
            <pc:sldMk cId="3985599175" sldId="270"/>
            <ac:spMk id="7" creationId="{C043FE5F-1CAC-423C-A2A9-CA6806122B39}"/>
          </ac:spMkLst>
        </pc:spChg>
      </pc:sldChg>
      <pc:sldChg chg="delSp modSp del mod">
        <pc:chgData name="Vanessa Lokman" userId="2a15f2dc8ea6bb02" providerId="LiveId" clId="{143E29D4-2543-4E05-BE0D-4AE1647ABDE5}" dt="2022-01-07T03:15:29.990" v="7" actId="2696"/>
        <pc:sldMkLst>
          <pc:docMk/>
          <pc:sldMk cId="724007249" sldId="278"/>
        </pc:sldMkLst>
        <pc:spChg chg="del mod">
          <ac:chgData name="Vanessa Lokman" userId="2a15f2dc8ea6bb02" providerId="LiveId" clId="{143E29D4-2543-4E05-BE0D-4AE1647ABDE5}" dt="2022-01-07T03:15:21.529" v="5"/>
          <ac:spMkLst>
            <pc:docMk/>
            <pc:sldMk cId="724007249" sldId="278"/>
            <ac:spMk id="3" creationId="{00000000-0000-0000-0000-000000000000}"/>
          </ac:spMkLst>
        </pc:spChg>
      </pc:sldChg>
      <pc:sldChg chg="addSp delSp modSp mod modNotesTx">
        <pc:chgData name="Vanessa Lokman" userId="2a15f2dc8ea6bb02" providerId="LiveId" clId="{143E29D4-2543-4E05-BE0D-4AE1647ABDE5}" dt="2022-01-07T03:33:46.280" v="467" actId="1076"/>
        <pc:sldMkLst>
          <pc:docMk/>
          <pc:sldMk cId="3464975055" sldId="281"/>
        </pc:sldMkLst>
        <pc:spChg chg="mod">
          <ac:chgData name="Vanessa Lokman" userId="2a15f2dc8ea6bb02" providerId="LiveId" clId="{143E29D4-2543-4E05-BE0D-4AE1647ABDE5}" dt="2022-01-07T03:33:41.074" v="466" actId="1076"/>
          <ac:spMkLst>
            <pc:docMk/>
            <pc:sldMk cId="3464975055" sldId="281"/>
            <ac:spMk id="2" creationId="{FA8C972E-191E-43D4-B3DA-DECA59B9536C}"/>
          </ac:spMkLst>
        </pc:spChg>
        <pc:spChg chg="add mod">
          <ac:chgData name="Vanessa Lokman" userId="2a15f2dc8ea6bb02" providerId="LiveId" clId="{143E29D4-2543-4E05-BE0D-4AE1647ABDE5}" dt="2022-01-07T03:27:52.086" v="297" actId="1076"/>
          <ac:spMkLst>
            <pc:docMk/>
            <pc:sldMk cId="3464975055" sldId="281"/>
            <ac:spMk id="7" creationId="{E66BD5D9-8706-47A8-BE3B-C676E0FC8736}"/>
          </ac:spMkLst>
        </pc:spChg>
        <pc:spChg chg="add mod">
          <ac:chgData name="Vanessa Lokman" userId="2a15f2dc8ea6bb02" providerId="LiveId" clId="{143E29D4-2543-4E05-BE0D-4AE1647ABDE5}" dt="2022-01-07T03:31:24.281" v="386" actId="1076"/>
          <ac:spMkLst>
            <pc:docMk/>
            <pc:sldMk cId="3464975055" sldId="281"/>
            <ac:spMk id="9" creationId="{1FC3BA13-1389-4CDD-B2BB-4B280847A0E8}"/>
          </ac:spMkLst>
        </pc:spChg>
        <pc:spChg chg="mod">
          <ac:chgData name="Vanessa Lokman" userId="2a15f2dc8ea6bb02" providerId="LiveId" clId="{143E29D4-2543-4E05-BE0D-4AE1647ABDE5}" dt="2022-01-07T03:33:46.280" v="467" actId="1076"/>
          <ac:spMkLst>
            <pc:docMk/>
            <pc:sldMk cId="3464975055" sldId="281"/>
            <ac:spMk id="10" creationId="{25155F68-E54E-4C80-8CC0-4622AB5807A2}"/>
          </ac:spMkLst>
        </pc:spChg>
        <pc:spChg chg="mod">
          <ac:chgData name="Vanessa Lokman" userId="2a15f2dc8ea6bb02" providerId="LiveId" clId="{143E29D4-2543-4E05-BE0D-4AE1647ABDE5}" dt="2022-01-07T03:33:37.917" v="465" actId="1076"/>
          <ac:spMkLst>
            <pc:docMk/>
            <pc:sldMk cId="3464975055" sldId="281"/>
            <ac:spMk id="11" creationId="{021344D6-F5F6-432B-95AC-52AB71EC0A9C}"/>
          </ac:spMkLst>
        </pc:spChg>
        <pc:picChg chg="add del mod">
          <ac:chgData name="Vanessa Lokman" userId="2a15f2dc8ea6bb02" providerId="LiveId" clId="{143E29D4-2543-4E05-BE0D-4AE1647ABDE5}" dt="2022-01-07T03:29:27.874" v="313" actId="478"/>
          <ac:picMkLst>
            <pc:docMk/>
            <pc:sldMk cId="3464975055" sldId="281"/>
            <ac:picMk id="3" creationId="{464261AA-FF44-472A-A71F-C18E7A03AC38}"/>
          </ac:picMkLst>
        </pc:picChg>
      </pc:sldChg>
      <pc:sldMasterChg chg="delSldLayout">
        <pc:chgData name="Vanessa Lokman" userId="2a15f2dc8ea6bb02" providerId="LiveId" clId="{143E29D4-2543-4E05-BE0D-4AE1647ABDE5}" dt="2022-01-07T03:15:29.990" v="7" actId="2696"/>
        <pc:sldMasterMkLst>
          <pc:docMk/>
          <pc:sldMasterMk cId="2994554491" sldId="2147483660"/>
        </pc:sldMasterMkLst>
        <pc:sldLayoutChg chg="del">
          <pc:chgData name="Vanessa Lokman" userId="2a15f2dc8ea6bb02" providerId="LiveId" clId="{143E29D4-2543-4E05-BE0D-4AE1647ABDE5}" dt="2022-01-07T03:15:29.990" v="7" actId="2696"/>
          <pc:sldLayoutMkLst>
            <pc:docMk/>
            <pc:sldMasterMk cId="2994554491" sldId="2147483660"/>
            <pc:sldLayoutMk cId="2265933739" sldId="2147483669"/>
          </pc:sldLayoutMkLst>
        </pc:sldLayoutChg>
      </pc:sldMasterChg>
    </pc:docChg>
  </pc:docChgLst>
  <pc:docChgLst>
    <pc:chgData name="Tirta Saputera Claresta" userId="3d2eb2c1797cdded" providerId="Windows Live" clId="Web-{4827FEFF-D2AC-430A-9D69-07D48FB75E0E}"/>
    <pc:docChg chg="delSld modSld">
      <pc:chgData name="Tirta Saputera Claresta" userId="3d2eb2c1797cdded" providerId="Windows Live" clId="Web-{4827FEFF-D2AC-430A-9D69-07D48FB75E0E}" dt="2022-01-07T01:55:45.020" v="14"/>
      <pc:docMkLst>
        <pc:docMk/>
      </pc:docMkLst>
      <pc:sldChg chg="del">
        <pc:chgData name="Tirta Saputera Claresta" userId="3d2eb2c1797cdded" providerId="Windows Live" clId="Web-{4827FEFF-D2AC-430A-9D69-07D48FB75E0E}" dt="2022-01-07T01:55:45.020" v="14"/>
        <pc:sldMkLst>
          <pc:docMk/>
          <pc:sldMk cId="2568331404" sldId="262"/>
        </pc:sldMkLst>
      </pc:sldChg>
      <pc:sldChg chg="addSp modSp">
        <pc:chgData name="Tirta Saputera Claresta" userId="3d2eb2c1797cdded" providerId="Windows Live" clId="Web-{4827FEFF-D2AC-430A-9D69-07D48FB75E0E}" dt="2022-01-07T01:39:55.637" v="13" actId="1076"/>
        <pc:sldMkLst>
          <pc:docMk/>
          <pc:sldMk cId="375195839" sldId="282"/>
        </pc:sldMkLst>
        <pc:spChg chg="add mod">
          <ac:chgData name="Tirta Saputera Claresta" userId="3d2eb2c1797cdded" providerId="Windows Live" clId="Web-{4827FEFF-D2AC-430A-9D69-07D48FB75E0E}" dt="2022-01-07T01:39:55.637" v="13" actId="1076"/>
          <ac:spMkLst>
            <pc:docMk/>
            <pc:sldMk cId="375195839" sldId="282"/>
            <ac:spMk id="5" creationId="{B1CF1022-856C-4B12-B7E9-0E9E83791843}"/>
          </ac:spMkLst>
        </pc:spChg>
      </pc:sldChg>
    </pc:docChg>
  </pc:docChgLst>
  <pc:docChgLst>
    <pc:chgData name="Tirta Saputera Claresta" userId="3d2eb2c1797cdded" providerId="Windows Live" clId="Web-{5413FD9F-F18B-4EB5-B983-40279B6CBC95}"/>
    <pc:docChg chg="modSld">
      <pc:chgData name="Tirta Saputera Claresta" userId="3d2eb2c1797cdded" providerId="Windows Live" clId="Web-{5413FD9F-F18B-4EB5-B983-40279B6CBC95}" dt="2022-01-06T11:12:00.150" v="20" actId="1076"/>
      <pc:docMkLst>
        <pc:docMk/>
      </pc:docMkLst>
      <pc:sldChg chg="modSp">
        <pc:chgData name="Tirta Saputera Claresta" userId="3d2eb2c1797cdded" providerId="Windows Live" clId="Web-{5413FD9F-F18B-4EB5-B983-40279B6CBC95}" dt="2022-01-06T10:48:57.461" v="15" actId="1076"/>
        <pc:sldMkLst>
          <pc:docMk/>
          <pc:sldMk cId="3938998957" sldId="258"/>
        </pc:sldMkLst>
        <pc:spChg chg="mod">
          <ac:chgData name="Tirta Saputera Claresta" userId="3d2eb2c1797cdded" providerId="Windows Live" clId="Web-{5413FD9F-F18B-4EB5-B983-40279B6CBC95}" dt="2022-01-06T10:48:57.461" v="15" actId="1076"/>
          <ac:spMkLst>
            <pc:docMk/>
            <pc:sldMk cId="3938998957" sldId="258"/>
            <ac:spMk id="8" creationId="{16AE3436-7487-4E86-BF8A-BDF23993BEEE}"/>
          </ac:spMkLst>
        </pc:spChg>
      </pc:sldChg>
      <pc:sldChg chg="modSp">
        <pc:chgData name="Tirta Saputera Claresta" userId="3d2eb2c1797cdded" providerId="Windows Live" clId="Web-{5413FD9F-F18B-4EB5-B983-40279B6CBC95}" dt="2022-01-06T10:50:03.869" v="17" actId="14100"/>
        <pc:sldMkLst>
          <pc:docMk/>
          <pc:sldMk cId="1183454707" sldId="264"/>
        </pc:sldMkLst>
        <pc:spChg chg="mod">
          <ac:chgData name="Tirta Saputera Claresta" userId="3d2eb2c1797cdded" providerId="Windows Live" clId="Web-{5413FD9F-F18B-4EB5-B983-40279B6CBC95}" dt="2022-01-06T10:50:03.869" v="17" actId="14100"/>
          <ac:spMkLst>
            <pc:docMk/>
            <pc:sldMk cId="1183454707" sldId="264"/>
            <ac:spMk id="3" creationId="{C4B18365-CB9D-4CFE-889B-60D434072072}"/>
          </ac:spMkLst>
        </pc:spChg>
      </pc:sldChg>
      <pc:sldChg chg="modSp">
        <pc:chgData name="Tirta Saputera Claresta" userId="3d2eb2c1797cdded" providerId="Windows Live" clId="Web-{5413FD9F-F18B-4EB5-B983-40279B6CBC95}" dt="2022-01-06T10:50:47.979" v="19" actId="1076"/>
        <pc:sldMkLst>
          <pc:docMk/>
          <pc:sldMk cId="1623128917" sldId="267"/>
        </pc:sldMkLst>
        <pc:spChg chg="mod">
          <ac:chgData name="Tirta Saputera Claresta" userId="3d2eb2c1797cdded" providerId="Windows Live" clId="Web-{5413FD9F-F18B-4EB5-B983-40279B6CBC95}" dt="2022-01-06T10:50:47.979" v="19" actId="1076"/>
          <ac:spMkLst>
            <pc:docMk/>
            <pc:sldMk cId="1623128917" sldId="267"/>
            <ac:spMk id="7" creationId="{53EA1634-5759-4625-AF0B-809AFAC79D1A}"/>
          </ac:spMkLst>
        </pc:spChg>
      </pc:sldChg>
      <pc:sldChg chg="modSp">
        <pc:chgData name="Tirta Saputera Claresta" userId="3d2eb2c1797cdded" providerId="Windows Live" clId="Web-{5413FD9F-F18B-4EB5-B983-40279B6CBC95}" dt="2022-01-06T11:12:00.150" v="20" actId="1076"/>
        <pc:sldMkLst>
          <pc:docMk/>
          <pc:sldMk cId="3543675005" sldId="275"/>
        </pc:sldMkLst>
        <pc:picChg chg="mod">
          <ac:chgData name="Tirta Saputera Claresta" userId="3d2eb2c1797cdded" providerId="Windows Live" clId="Web-{5413FD9F-F18B-4EB5-B983-40279B6CBC95}" dt="2022-01-06T11:12:00.150" v="20" actId="1076"/>
          <ac:picMkLst>
            <pc:docMk/>
            <pc:sldMk cId="3543675005" sldId="275"/>
            <ac:picMk id="3" creationId="{7F760316-6986-408E-9161-DEB884678691}"/>
          </ac:picMkLst>
        </pc:picChg>
      </pc:sldChg>
    </pc:docChg>
  </pc:docChgLst>
  <pc:docChgLst>
    <pc:chgData name="Tiara Alamanda" userId="a2bada4750bd4668" providerId="Windows Live" clId="Web-{BF055535-BB6D-442D-A159-56D2FB49F5E1}"/>
    <pc:docChg chg="modSld">
      <pc:chgData name="Tiara Alamanda" userId="a2bada4750bd4668" providerId="Windows Live" clId="Web-{BF055535-BB6D-442D-A159-56D2FB49F5E1}" dt="2022-01-07T05:54:52.615" v="4150"/>
      <pc:docMkLst>
        <pc:docMk/>
      </pc:docMkLst>
      <pc:sldChg chg="modNotes">
        <pc:chgData name="Tiara Alamanda" userId="a2bada4750bd4668" providerId="Windows Live" clId="Web-{BF055535-BB6D-442D-A159-56D2FB49F5E1}" dt="2022-01-07T05:30:32.891" v="2799"/>
        <pc:sldMkLst>
          <pc:docMk/>
          <pc:sldMk cId="480468379" sldId="266"/>
        </pc:sldMkLst>
      </pc:sldChg>
      <pc:sldChg chg="modNotes">
        <pc:chgData name="Tiara Alamanda" userId="a2bada4750bd4668" providerId="Windows Live" clId="Web-{BF055535-BB6D-442D-A159-56D2FB49F5E1}" dt="2022-01-07T05:18:03.793" v="730"/>
        <pc:sldMkLst>
          <pc:docMk/>
          <pc:sldMk cId="1615424776" sldId="271"/>
        </pc:sldMkLst>
      </pc:sldChg>
      <pc:sldChg chg="modNotes">
        <pc:chgData name="Tiara Alamanda" userId="a2bada4750bd4668" providerId="Windows Live" clId="Web-{BF055535-BB6D-442D-A159-56D2FB49F5E1}" dt="2022-01-07T05:54:52.615" v="4150"/>
        <pc:sldMkLst>
          <pc:docMk/>
          <pc:sldMk cId="2245070357" sldId="279"/>
        </pc:sldMkLst>
      </pc:sldChg>
      <pc:sldChg chg="modNotes">
        <pc:chgData name="Tiara Alamanda" userId="a2bada4750bd4668" providerId="Windows Live" clId="Web-{BF055535-BB6D-442D-A159-56D2FB49F5E1}" dt="2022-01-07T05:43:12.473" v="4105"/>
        <pc:sldMkLst>
          <pc:docMk/>
          <pc:sldMk cId="1838877498" sldId="283"/>
        </pc:sldMkLst>
      </pc:sldChg>
      <pc:sldChg chg="modNotes">
        <pc:chgData name="Tiara Alamanda" userId="a2bada4750bd4668" providerId="Windows Live" clId="Web-{BF055535-BB6D-442D-A159-56D2FB49F5E1}" dt="2022-01-07T05:41:15.983" v="4099"/>
        <pc:sldMkLst>
          <pc:docMk/>
          <pc:sldMk cId="2067680044" sldId="284"/>
        </pc:sldMkLst>
      </pc:sldChg>
    </pc:docChg>
  </pc:docChgLst>
  <pc:docChgLst>
    <pc:chgData name="Tiara Alamanda" userId="a2bada4750bd4668" providerId="Windows Live" clId="Web-{7D26D3A3-ACDE-4C0F-B7DF-636A4FED1EE1}"/>
    <pc:docChg chg="modSld">
      <pc:chgData name="Tiara Alamanda" userId="a2bada4750bd4668" providerId="Windows Live" clId="Web-{7D26D3A3-ACDE-4C0F-B7DF-636A4FED1EE1}" dt="2022-01-06T16:45:36.895" v="4" actId="20577"/>
      <pc:docMkLst>
        <pc:docMk/>
      </pc:docMkLst>
      <pc:sldChg chg="modSp">
        <pc:chgData name="Tiara Alamanda" userId="a2bada4750bd4668" providerId="Windows Live" clId="Web-{7D26D3A3-ACDE-4C0F-B7DF-636A4FED1EE1}" dt="2022-01-06T16:45:36.895" v="4" actId="20577"/>
        <pc:sldMkLst>
          <pc:docMk/>
          <pc:sldMk cId="2746488036" sldId="256"/>
        </pc:sldMkLst>
        <pc:spChg chg="mod">
          <ac:chgData name="Tiara Alamanda" userId="a2bada4750bd4668" providerId="Windows Live" clId="Web-{7D26D3A3-ACDE-4C0F-B7DF-636A4FED1EE1}" dt="2022-01-06T16:45:36.895" v="4" actId="20577"/>
          <ac:spMkLst>
            <pc:docMk/>
            <pc:sldMk cId="2746488036" sldId="256"/>
            <ac:spMk id="3" creationId="{86B3E487-B482-442E-8544-3D91F5DB66EA}"/>
          </ac:spMkLst>
        </pc:spChg>
      </pc:sldChg>
    </pc:docChg>
  </pc:docChgLst>
  <pc:docChgLst>
    <pc:chgData name="Vanessa Lokman" userId="2a15f2dc8ea6bb02" providerId="Windows Live" clId="Web-{A10E7C0F-F66C-45D7-A863-2A81746A8C5A}"/>
    <pc:docChg chg="modSld">
      <pc:chgData name="Vanessa Lokman" userId="2a15f2dc8ea6bb02" providerId="Windows Live" clId="Web-{A10E7C0F-F66C-45D7-A863-2A81746A8C5A}" dt="2022-01-07T05:38:12.699" v="516"/>
      <pc:docMkLst>
        <pc:docMk/>
      </pc:docMkLst>
      <pc:sldChg chg="addSp modSp modNotes">
        <pc:chgData name="Vanessa Lokman" userId="2a15f2dc8ea6bb02" providerId="Windows Live" clId="Web-{A10E7C0F-F66C-45D7-A863-2A81746A8C5A}" dt="2022-01-07T05:38:12.699" v="516"/>
        <pc:sldMkLst>
          <pc:docMk/>
          <pc:sldMk cId="1166474468" sldId="259"/>
        </pc:sldMkLst>
        <pc:spChg chg="add mod">
          <ac:chgData name="Vanessa Lokman" userId="2a15f2dc8ea6bb02" providerId="Windows Live" clId="Web-{A10E7C0F-F66C-45D7-A863-2A81746A8C5A}" dt="2022-01-07T05:27:46.703" v="59" actId="1076"/>
          <ac:spMkLst>
            <pc:docMk/>
            <pc:sldMk cId="1166474468" sldId="259"/>
            <ac:spMk id="3" creationId="{18199AF3-25AA-4A51-AB20-52E65E663869}"/>
          </ac:spMkLst>
        </pc:spChg>
        <pc:spChg chg="mod">
          <ac:chgData name="Vanessa Lokman" userId="2a15f2dc8ea6bb02" providerId="Windows Live" clId="Web-{A10E7C0F-F66C-45D7-A863-2A81746A8C5A}" dt="2022-01-07T05:28:08.469" v="62" actId="1076"/>
          <ac:spMkLst>
            <pc:docMk/>
            <pc:sldMk cId="1166474468" sldId="259"/>
            <ac:spMk id="5" creationId="{29E31331-7B78-4996-8B65-BF7ADA38EF0E}"/>
          </ac:spMkLst>
        </pc:spChg>
      </pc:sldChg>
    </pc:docChg>
  </pc:docChgLst>
  <pc:docChgLst>
    <pc:chgData name="Tirta Saputera Claresta" userId="3d2eb2c1797cdded" providerId="Windows Live" clId="Web-{21DEB626-A7AB-4DAD-8E7D-C5AA6D320CBD}"/>
    <pc:docChg chg="sldOrd">
      <pc:chgData name="Tirta Saputera Claresta" userId="3d2eb2c1797cdded" providerId="Windows Live" clId="Web-{21DEB626-A7AB-4DAD-8E7D-C5AA6D320CBD}" dt="2022-01-07T03:20:48.985" v="0"/>
      <pc:docMkLst>
        <pc:docMk/>
      </pc:docMkLst>
      <pc:sldChg chg="ord">
        <pc:chgData name="Tirta Saputera Claresta" userId="3d2eb2c1797cdded" providerId="Windows Live" clId="Web-{21DEB626-A7AB-4DAD-8E7D-C5AA6D320CBD}" dt="2022-01-07T03:20:48.985" v="0"/>
        <pc:sldMkLst>
          <pc:docMk/>
          <pc:sldMk cId="1257679790" sldId="272"/>
        </pc:sldMkLst>
      </pc:sldChg>
    </pc:docChg>
  </pc:docChgLst>
  <pc:docChgLst>
    <pc:chgData name="Tiara Alamanda" userId="a2bada4750bd4668" providerId="Windows Live" clId="Web-{41A0F6C8-307A-40D3-9AE3-CB42F4BA5E57}"/>
    <pc:docChg chg="modSld">
      <pc:chgData name="Tiara Alamanda" userId="a2bada4750bd4668" providerId="Windows Live" clId="Web-{41A0F6C8-307A-40D3-9AE3-CB42F4BA5E57}" dt="2022-01-07T03:55:49.875" v="66"/>
      <pc:docMkLst>
        <pc:docMk/>
      </pc:docMkLst>
      <pc:sldChg chg="modSp">
        <pc:chgData name="Tiara Alamanda" userId="a2bada4750bd4668" providerId="Windows Live" clId="Web-{41A0F6C8-307A-40D3-9AE3-CB42F4BA5E57}" dt="2022-01-07T03:55:31.109" v="65" actId="20577"/>
        <pc:sldMkLst>
          <pc:docMk/>
          <pc:sldMk cId="3938998957" sldId="258"/>
        </pc:sldMkLst>
        <pc:spChg chg="mod">
          <ac:chgData name="Tiara Alamanda" userId="a2bada4750bd4668" providerId="Windows Live" clId="Web-{41A0F6C8-307A-40D3-9AE3-CB42F4BA5E57}" dt="2022-01-07T03:55:31.109" v="65" actId="20577"/>
          <ac:spMkLst>
            <pc:docMk/>
            <pc:sldMk cId="3938998957" sldId="258"/>
            <ac:spMk id="8" creationId="{16AE3436-7487-4E86-BF8A-BDF23993BEEE}"/>
          </ac:spMkLst>
        </pc:spChg>
      </pc:sldChg>
      <pc:sldChg chg="modNotes">
        <pc:chgData name="Tiara Alamanda" userId="a2bada4750bd4668" providerId="Windows Live" clId="Web-{41A0F6C8-307A-40D3-9AE3-CB42F4BA5E57}" dt="2022-01-07T03:34:57.736" v="49"/>
        <pc:sldMkLst>
          <pc:docMk/>
          <pc:sldMk cId="2451111896" sldId="268"/>
        </pc:sldMkLst>
      </pc:sldChg>
      <pc:sldChg chg="addSp">
        <pc:chgData name="Tiara Alamanda" userId="a2bada4750bd4668" providerId="Windows Live" clId="Web-{41A0F6C8-307A-40D3-9AE3-CB42F4BA5E57}" dt="2022-01-07T03:55:49.875" v="66"/>
        <pc:sldMkLst>
          <pc:docMk/>
          <pc:sldMk cId="3464975055" sldId="281"/>
        </pc:sldMkLst>
        <pc:spChg chg="add">
          <ac:chgData name="Tiara Alamanda" userId="a2bada4750bd4668" providerId="Windows Live" clId="Web-{41A0F6C8-307A-40D3-9AE3-CB42F4BA5E57}" dt="2022-01-07T03:55:49.875" v="66"/>
          <ac:spMkLst>
            <pc:docMk/>
            <pc:sldMk cId="3464975055" sldId="281"/>
            <ac:spMk id="8" creationId="{B4295D86-D0A4-48F9-BA50-7E932CA88A9E}"/>
          </ac:spMkLst>
        </pc:spChg>
      </pc:sldChg>
    </pc:docChg>
  </pc:docChgLst>
  <pc:docChgLst>
    <pc:chgData name="Tirta Saputera Claresta" userId="3d2eb2c1797cdded" providerId="Windows Live" clId="Web-{388010FC-E592-4457-AA72-5D3AA69122D6}"/>
    <pc:docChg chg="modSld">
      <pc:chgData name="Tirta Saputera Claresta" userId="3d2eb2c1797cdded" providerId="Windows Live" clId="Web-{388010FC-E592-4457-AA72-5D3AA69122D6}" dt="2022-01-07T04:26:51.498" v="3" actId="14100"/>
      <pc:docMkLst>
        <pc:docMk/>
      </pc:docMkLst>
      <pc:sldChg chg="modSp">
        <pc:chgData name="Tirta Saputera Claresta" userId="3d2eb2c1797cdded" providerId="Windows Live" clId="Web-{388010FC-E592-4457-AA72-5D3AA69122D6}" dt="2022-01-07T04:26:51.498" v="3" actId="14100"/>
        <pc:sldMkLst>
          <pc:docMk/>
          <pc:sldMk cId="1107232807" sldId="257"/>
        </pc:sldMkLst>
        <pc:spChg chg="mod">
          <ac:chgData name="Tirta Saputera Claresta" userId="3d2eb2c1797cdded" providerId="Windows Live" clId="Web-{388010FC-E592-4457-AA72-5D3AA69122D6}" dt="2022-01-07T04:26:51.498" v="3" actId="14100"/>
          <ac:spMkLst>
            <pc:docMk/>
            <pc:sldMk cId="1107232807" sldId="257"/>
            <ac:spMk id="8" creationId="{B8B4BD44-8988-45B6-84AA-7937C1D0B7F7}"/>
          </ac:spMkLst>
        </pc:spChg>
      </pc:sldChg>
    </pc:docChg>
  </pc:docChgLst>
  <pc:docChgLst>
    <pc:chgData name="Tirta Saputera Claresta" userId="3d2eb2c1797cdded" providerId="Windows Live" clId="Web-{1A8EDE8A-1D8D-4BC2-95C0-D5B4BA3A71B6}"/>
    <pc:docChg chg="modSld">
      <pc:chgData name="Tirta Saputera Claresta" userId="3d2eb2c1797cdded" providerId="Windows Live" clId="Web-{1A8EDE8A-1D8D-4BC2-95C0-D5B4BA3A71B6}" dt="2022-01-05T16:16:55.014" v="37" actId="20577"/>
      <pc:docMkLst>
        <pc:docMk/>
      </pc:docMkLst>
      <pc:sldChg chg="modSp">
        <pc:chgData name="Tirta Saputera Claresta" userId="3d2eb2c1797cdded" providerId="Windows Live" clId="Web-{1A8EDE8A-1D8D-4BC2-95C0-D5B4BA3A71B6}" dt="2022-01-05T16:16:55.014" v="37" actId="20577"/>
        <pc:sldMkLst>
          <pc:docMk/>
          <pc:sldMk cId="2746488036" sldId="256"/>
        </pc:sldMkLst>
        <pc:spChg chg="mod">
          <ac:chgData name="Tirta Saputera Claresta" userId="3d2eb2c1797cdded" providerId="Windows Live" clId="Web-{1A8EDE8A-1D8D-4BC2-95C0-D5B4BA3A71B6}" dt="2022-01-05T16:16:11.839" v="30" actId="1076"/>
          <ac:spMkLst>
            <pc:docMk/>
            <pc:sldMk cId="2746488036" sldId="256"/>
            <ac:spMk id="2" creationId="{13B0E9BC-4056-419F-9210-69C7B35787DD}"/>
          </ac:spMkLst>
        </pc:spChg>
        <pc:spChg chg="mod">
          <ac:chgData name="Tirta Saputera Claresta" userId="3d2eb2c1797cdded" providerId="Windows Live" clId="Web-{1A8EDE8A-1D8D-4BC2-95C0-D5B4BA3A71B6}" dt="2022-01-05T16:16:55.014" v="37" actId="20577"/>
          <ac:spMkLst>
            <pc:docMk/>
            <pc:sldMk cId="2746488036" sldId="256"/>
            <ac:spMk id="3" creationId="{86B3E487-B482-442E-8544-3D91F5DB66EA}"/>
          </ac:spMkLst>
        </pc:spChg>
      </pc:sldChg>
    </pc:docChg>
  </pc:docChgLst>
  <pc:docChgLst>
    <pc:chgData name="Vanessa Lokman" userId="2a15f2dc8ea6bb02" providerId="Windows Live" clId="Web-{CB881641-B2D8-4E11-8AD4-DF22B26107FC}"/>
    <pc:docChg chg="modSld">
      <pc:chgData name="Vanessa Lokman" userId="2a15f2dc8ea6bb02" providerId="Windows Live" clId="Web-{CB881641-B2D8-4E11-8AD4-DF22B26107FC}" dt="2022-01-07T04:07:39.110" v="192"/>
      <pc:docMkLst>
        <pc:docMk/>
      </pc:docMkLst>
      <pc:sldChg chg="modNotes">
        <pc:chgData name="Vanessa Lokman" userId="2a15f2dc8ea6bb02" providerId="Windows Live" clId="Web-{CB881641-B2D8-4E11-8AD4-DF22B26107FC}" dt="2022-01-07T04:06:26.906" v="95"/>
        <pc:sldMkLst>
          <pc:docMk/>
          <pc:sldMk cId="2245070357" sldId="279"/>
        </pc:sldMkLst>
      </pc:sldChg>
      <pc:sldChg chg="modNotes">
        <pc:chgData name="Vanessa Lokman" userId="2a15f2dc8ea6bb02" providerId="Windows Live" clId="Web-{CB881641-B2D8-4E11-8AD4-DF22B26107FC}" dt="2022-01-07T04:07:39.110" v="192"/>
        <pc:sldMkLst>
          <pc:docMk/>
          <pc:sldMk cId="1922151879" sldId="280"/>
        </pc:sldMkLst>
      </pc:sldChg>
    </pc:docChg>
  </pc:docChgLst>
  <pc:docChgLst>
    <pc:chgData name="Tirta Saputera Claresta" userId="3d2eb2c1797cdded" providerId="Windows Live" clId="Web-{99DF6261-6C77-4953-A8B0-8B7504D4530C}"/>
    <pc:docChg chg="modSld">
      <pc:chgData name="Tirta Saputera Claresta" userId="3d2eb2c1797cdded" providerId="Windows Live" clId="Web-{99DF6261-6C77-4953-A8B0-8B7504D4530C}" dt="2022-01-07T05:07:59.860" v="3" actId="14100"/>
      <pc:docMkLst>
        <pc:docMk/>
      </pc:docMkLst>
      <pc:sldChg chg="modSp">
        <pc:chgData name="Tirta Saputera Claresta" userId="3d2eb2c1797cdded" providerId="Windows Live" clId="Web-{99DF6261-6C77-4953-A8B0-8B7504D4530C}" dt="2022-01-07T05:07:59.860" v="3" actId="14100"/>
        <pc:sldMkLst>
          <pc:docMk/>
          <pc:sldMk cId="1623128917" sldId="267"/>
        </pc:sldMkLst>
        <pc:spChg chg="mod">
          <ac:chgData name="Tirta Saputera Claresta" userId="3d2eb2c1797cdded" providerId="Windows Live" clId="Web-{99DF6261-6C77-4953-A8B0-8B7504D4530C}" dt="2022-01-07T05:07:59.860" v="3" actId="14100"/>
          <ac:spMkLst>
            <pc:docMk/>
            <pc:sldMk cId="1623128917" sldId="267"/>
            <ac:spMk id="9" creationId="{9D83B21A-2ED5-43FB-8CB8-B6B016E76557}"/>
          </ac:spMkLst>
        </pc:spChg>
      </pc:sldChg>
    </pc:docChg>
  </pc:docChgLst>
  <pc:docChgLst>
    <pc:chgData name="Tirta Saputera Claresta" userId="3d2eb2c1797cdded" providerId="Windows Live" clId="Web-{B12C9527-50EE-4692-8054-E5F8C680773F}"/>
    <pc:docChg chg="modSld sldOrd">
      <pc:chgData name="Tirta Saputera Claresta" userId="3d2eb2c1797cdded" providerId="Windows Live" clId="Web-{B12C9527-50EE-4692-8054-E5F8C680773F}" dt="2022-01-07T03:55:35.718" v="24"/>
      <pc:docMkLst>
        <pc:docMk/>
      </pc:docMkLst>
      <pc:sldChg chg="modSp">
        <pc:chgData name="Tirta Saputera Claresta" userId="3d2eb2c1797cdded" providerId="Windows Live" clId="Web-{B12C9527-50EE-4692-8054-E5F8C680773F}" dt="2022-01-07T03:49:18.007" v="14" actId="20577"/>
        <pc:sldMkLst>
          <pc:docMk/>
          <pc:sldMk cId="3938998957" sldId="258"/>
        </pc:sldMkLst>
        <pc:spChg chg="mod">
          <ac:chgData name="Tirta Saputera Claresta" userId="3d2eb2c1797cdded" providerId="Windows Live" clId="Web-{B12C9527-50EE-4692-8054-E5F8C680773F}" dt="2022-01-07T03:49:18.007" v="14" actId="20577"/>
          <ac:spMkLst>
            <pc:docMk/>
            <pc:sldMk cId="3938998957" sldId="258"/>
            <ac:spMk id="8" creationId="{16AE3436-7487-4E86-BF8A-BDF23993BEEE}"/>
          </ac:spMkLst>
        </pc:spChg>
      </pc:sldChg>
      <pc:sldChg chg="ord">
        <pc:chgData name="Tirta Saputera Claresta" userId="3d2eb2c1797cdded" providerId="Windows Live" clId="Web-{B12C9527-50EE-4692-8054-E5F8C680773F}" dt="2022-01-07T03:51:08.275" v="15"/>
        <pc:sldMkLst>
          <pc:docMk/>
          <pc:sldMk cId="1166474468" sldId="259"/>
        </pc:sldMkLst>
      </pc:sldChg>
      <pc:sldChg chg="modSp">
        <pc:chgData name="Tirta Saputera Claresta" userId="3d2eb2c1797cdded" providerId="Windows Live" clId="Web-{B12C9527-50EE-4692-8054-E5F8C680773F}" dt="2022-01-07T03:37:30.070" v="0" actId="1076"/>
        <pc:sldMkLst>
          <pc:docMk/>
          <pc:sldMk cId="3985599175" sldId="270"/>
        </pc:sldMkLst>
        <pc:spChg chg="mod">
          <ac:chgData name="Tirta Saputera Claresta" userId="3d2eb2c1797cdded" providerId="Windows Live" clId="Web-{B12C9527-50EE-4692-8054-E5F8C680773F}" dt="2022-01-07T03:37:30.070" v="0" actId="1076"/>
          <ac:spMkLst>
            <pc:docMk/>
            <pc:sldMk cId="3985599175" sldId="270"/>
            <ac:spMk id="2" creationId="{FA8C972E-191E-43D4-B3DA-DECA59B9536C}"/>
          </ac:spMkLst>
        </pc:spChg>
      </pc:sldChg>
      <pc:sldChg chg="ord">
        <pc:chgData name="Tirta Saputera Claresta" userId="3d2eb2c1797cdded" providerId="Windows Live" clId="Web-{B12C9527-50EE-4692-8054-E5F8C680773F}" dt="2022-01-07T03:51:16.556" v="16"/>
        <pc:sldMkLst>
          <pc:docMk/>
          <pc:sldMk cId="1615424776" sldId="271"/>
        </pc:sldMkLst>
      </pc:sldChg>
      <pc:sldChg chg="ord">
        <pc:chgData name="Tirta Saputera Claresta" userId="3d2eb2c1797cdded" providerId="Windows Live" clId="Web-{B12C9527-50EE-4692-8054-E5F8C680773F}" dt="2022-01-07T03:51:37.135" v="19"/>
        <pc:sldMkLst>
          <pc:docMk/>
          <pc:sldMk cId="2245070357" sldId="279"/>
        </pc:sldMkLst>
      </pc:sldChg>
      <pc:sldChg chg="ord">
        <pc:chgData name="Tirta Saputera Claresta" userId="3d2eb2c1797cdded" providerId="Windows Live" clId="Web-{B12C9527-50EE-4692-8054-E5F8C680773F}" dt="2022-01-07T03:51:46.041" v="20"/>
        <pc:sldMkLst>
          <pc:docMk/>
          <pc:sldMk cId="1922151879" sldId="280"/>
        </pc:sldMkLst>
      </pc:sldChg>
      <pc:sldChg chg="addSp delSp">
        <pc:chgData name="Tirta Saputera Claresta" userId="3d2eb2c1797cdded" providerId="Windows Live" clId="Web-{B12C9527-50EE-4692-8054-E5F8C680773F}" dt="2022-01-07T03:55:35.718" v="24"/>
        <pc:sldMkLst>
          <pc:docMk/>
          <pc:sldMk cId="3464975055" sldId="281"/>
        </pc:sldMkLst>
        <pc:spChg chg="add del">
          <ac:chgData name="Tirta Saputera Claresta" userId="3d2eb2c1797cdded" providerId="Windows Live" clId="Web-{B12C9527-50EE-4692-8054-E5F8C680773F}" dt="2022-01-07T03:55:35.718" v="24"/>
          <ac:spMkLst>
            <pc:docMk/>
            <pc:sldMk cId="3464975055" sldId="281"/>
            <ac:spMk id="3" creationId="{A03AF588-DBCE-4DAD-B0EE-87EC1E58B129}"/>
          </ac:spMkLst>
        </pc:spChg>
        <pc:spChg chg="add del">
          <ac:chgData name="Tirta Saputera Claresta" userId="3d2eb2c1797cdded" providerId="Windows Live" clId="Web-{B12C9527-50EE-4692-8054-E5F8C680773F}" dt="2022-01-07T03:55:34.015" v="23"/>
          <ac:spMkLst>
            <pc:docMk/>
            <pc:sldMk cId="3464975055" sldId="281"/>
            <ac:spMk id="6" creationId="{15780830-5D02-4930-9058-1003B1B8C6EA}"/>
          </ac:spMkLst>
        </pc:spChg>
      </pc:sldChg>
    </pc:docChg>
  </pc:docChgLst>
  <pc:docChgLst>
    <pc:chgData name="Tiara Alamanda" userId="a2bada4750bd4668" providerId="LiveId" clId="{0EA13227-67EE-4FEF-905C-2464D4FABD14}"/>
    <pc:docChg chg="undo custSel addSld delSld modSld sldOrd">
      <pc:chgData name="Tiara Alamanda" userId="a2bada4750bd4668" providerId="LiveId" clId="{0EA13227-67EE-4FEF-905C-2464D4FABD14}" dt="2022-01-07T04:27:53.964" v="186" actId="2696"/>
      <pc:docMkLst>
        <pc:docMk/>
      </pc:docMkLst>
      <pc:sldChg chg="ord">
        <pc:chgData name="Tiara Alamanda" userId="a2bada4750bd4668" providerId="LiveId" clId="{0EA13227-67EE-4FEF-905C-2464D4FABD14}" dt="2022-01-07T04:24:49.477" v="179"/>
        <pc:sldMkLst>
          <pc:docMk/>
          <pc:sldMk cId="1107232807" sldId="257"/>
        </pc:sldMkLst>
      </pc:sldChg>
      <pc:sldChg chg="modSp mod">
        <pc:chgData name="Tiara Alamanda" userId="a2bada4750bd4668" providerId="LiveId" clId="{0EA13227-67EE-4FEF-905C-2464D4FABD14}" dt="2022-01-07T02:52:28.325" v="27" actId="20577"/>
        <pc:sldMkLst>
          <pc:docMk/>
          <pc:sldMk cId="3938998957" sldId="258"/>
        </pc:sldMkLst>
        <pc:spChg chg="mod">
          <ac:chgData name="Tiara Alamanda" userId="a2bada4750bd4668" providerId="LiveId" clId="{0EA13227-67EE-4FEF-905C-2464D4FABD14}" dt="2022-01-07T02:52:28.325" v="27" actId="20577"/>
          <ac:spMkLst>
            <pc:docMk/>
            <pc:sldMk cId="3938998957" sldId="258"/>
            <ac:spMk id="8" creationId="{16AE3436-7487-4E86-BF8A-BDF23993BEEE}"/>
          </ac:spMkLst>
        </pc:spChg>
      </pc:sldChg>
      <pc:sldChg chg="ord">
        <pc:chgData name="Tiara Alamanda" userId="a2bada4750bd4668" providerId="LiveId" clId="{0EA13227-67EE-4FEF-905C-2464D4FABD14}" dt="2022-01-07T04:23:43.147" v="173"/>
        <pc:sldMkLst>
          <pc:docMk/>
          <pc:sldMk cId="1166474468" sldId="259"/>
        </pc:sldMkLst>
      </pc:sldChg>
      <pc:sldChg chg="del ord">
        <pc:chgData name="Tiara Alamanda" userId="a2bada4750bd4668" providerId="LiveId" clId="{0EA13227-67EE-4FEF-905C-2464D4FABD14}" dt="2022-01-07T04:27:53.964" v="186" actId="2696"/>
        <pc:sldMkLst>
          <pc:docMk/>
          <pc:sldMk cId="1404985440" sldId="265"/>
        </pc:sldMkLst>
      </pc:sldChg>
      <pc:sldChg chg="addSp delSp modSp mod">
        <pc:chgData name="Tiara Alamanda" userId="a2bada4750bd4668" providerId="LiveId" clId="{0EA13227-67EE-4FEF-905C-2464D4FABD14}" dt="2022-01-07T04:13:46.919" v="154" actId="1076"/>
        <pc:sldMkLst>
          <pc:docMk/>
          <pc:sldMk cId="480468379" sldId="266"/>
        </pc:sldMkLst>
        <pc:spChg chg="add del">
          <ac:chgData name="Tiara Alamanda" userId="a2bada4750bd4668" providerId="LiveId" clId="{0EA13227-67EE-4FEF-905C-2464D4FABD14}" dt="2022-01-07T04:07:15.944" v="86" actId="478"/>
          <ac:spMkLst>
            <pc:docMk/>
            <pc:sldMk cId="480468379" sldId="266"/>
            <ac:spMk id="2" creationId="{FA8C972E-191E-43D4-B3DA-DECA59B9536C}"/>
          </ac:spMkLst>
        </pc:spChg>
        <pc:spChg chg="add del mod">
          <ac:chgData name="Tiara Alamanda" userId="a2bada4750bd4668" providerId="LiveId" clId="{0EA13227-67EE-4FEF-905C-2464D4FABD14}" dt="2022-01-07T04:13:43.799" v="153" actId="1076"/>
          <ac:spMkLst>
            <pc:docMk/>
            <pc:sldMk cId="480468379" sldId="266"/>
            <ac:spMk id="3" creationId="{D1041E5A-2D82-4FAD-A9DD-7674DA34D94E}"/>
          </ac:spMkLst>
        </pc:spChg>
        <pc:spChg chg="mod">
          <ac:chgData name="Tiara Alamanda" userId="a2bada4750bd4668" providerId="LiveId" clId="{0EA13227-67EE-4FEF-905C-2464D4FABD14}" dt="2022-01-07T04:13:41.617" v="152" actId="1076"/>
          <ac:spMkLst>
            <pc:docMk/>
            <pc:sldMk cId="480468379" sldId="266"/>
            <ac:spMk id="4" creationId="{1830DF7B-ED40-494D-8B56-48FAFE02D1F4}"/>
          </ac:spMkLst>
        </pc:spChg>
        <pc:picChg chg="add mod">
          <ac:chgData name="Tiara Alamanda" userId="a2bada4750bd4668" providerId="LiveId" clId="{0EA13227-67EE-4FEF-905C-2464D4FABD14}" dt="2022-01-07T04:13:46.919" v="154" actId="1076"/>
          <ac:picMkLst>
            <pc:docMk/>
            <pc:sldMk cId="480468379" sldId="266"/>
            <ac:picMk id="5" creationId="{86C20361-F522-4C8E-8B3E-4D9DB9EE25AF}"/>
          </ac:picMkLst>
        </pc:picChg>
      </pc:sldChg>
      <pc:sldChg chg="ord">
        <pc:chgData name="Tiara Alamanda" userId="a2bada4750bd4668" providerId="LiveId" clId="{0EA13227-67EE-4FEF-905C-2464D4FABD14}" dt="2022-01-07T04:23:39.095" v="171"/>
        <pc:sldMkLst>
          <pc:docMk/>
          <pc:sldMk cId="1623128917" sldId="267"/>
        </pc:sldMkLst>
      </pc:sldChg>
      <pc:sldChg chg="ord">
        <pc:chgData name="Tiara Alamanda" userId="a2bada4750bd4668" providerId="LiveId" clId="{0EA13227-67EE-4FEF-905C-2464D4FABD14}" dt="2022-01-07T04:24:56.433" v="181"/>
        <pc:sldMkLst>
          <pc:docMk/>
          <pc:sldMk cId="2451111896" sldId="268"/>
        </pc:sldMkLst>
      </pc:sldChg>
      <pc:sldChg chg="ord">
        <pc:chgData name="Tiara Alamanda" userId="a2bada4750bd4668" providerId="LiveId" clId="{0EA13227-67EE-4FEF-905C-2464D4FABD14}" dt="2022-01-07T04:25:00.503" v="183"/>
        <pc:sldMkLst>
          <pc:docMk/>
          <pc:sldMk cId="1257679790" sldId="272"/>
        </pc:sldMkLst>
      </pc:sldChg>
      <pc:sldChg chg="ord">
        <pc:chgData name="Tiara Alamanda" userId="a2bada4750bd4668" providerId="LiveId" clId="{0EA13227-67EE-4FEF-905C-2464D4FABD14}" dt="2022-01-07T04:22:54.190" v="169"/>
        <pc:sldMkLst>
          <pc:docMk/>
          <pc:sldMk cId="1026569025" sldId="277"/>
        </pc:sldMkLst>
      </pc:sldChg>
      <pc:sldChg chg="ord">
        <pc:chgData name="Tiara Alamanda" userId="a2bada4750bd4668" providerId="LiveId" clId="{0EA13227-67EE-4FEF-905C-2464D4FABD14}" dt="2022-01-07T04:23:39.095" v="171"/>
        <pc:sldMkLst>
          <pc:docMk/>
          <pc:sldMk cId="3464975055" sldId="281"/>
        </pc:sldMkLst>
      </pc:sldChg>
      <pc:sldChg chg="ord">
        <pc:chgData name="Tiara Alamanda" userId="a2bada4750bd4668" providerId="LiveId" clId="{0EA13227-67EE-4FEF-905C-2464D4FABD14}" dt="2022-01-07T04:24:41.637" v="177"/>
        <pc:sldMkLst>
          <pc:docMk/>
          <pc:sldMk cId="375195839" sldId="282"/>
        </pc:sldMkLst>
      </pc:sldChg>
      <pc:sldChg chg="addSp delSp modSp add mod">
        <pc:chgData name="Tiara Alamanda" userId="a2bada4750bd4668" providerId="LiveId" clId="{0EA13227-67EE-4FEF-905C-2464D4FABD14}" dt="2022-01-07T04:06:09.031" v="73" actId="1076"/>
        <pc:sldMkLst>
          <pc:docMk/>
          <pc:sldMk cId="1838877498" sldId="283"/>
        </pc:sldMkLst>
        <pc:spChg chg="mod">
          <ac:chgData name="Tiara Alamanda" userId="a2bada4750bd4668" providerId="LiveId" clId="{0EA13227-67EE-4FEF-905C-2464D4FABD14}" dt="2022-01-07T04:05:32.578" v="65" actId="20577"/>
          <ac:spMkLst>
            <pc:docMk/>
            <pc:sldMk cId="1838877498" sldId="283"/>
            <ac:spMk id="3" creationId="{58F01699-11A9-48E7-9770-6883DD8A57E1}"/>
          </ac:spMkLst>
        </pc:spChg>
        <pc:spChg chg="del">
          <ac:chgData name="Tiara Alamanda" userId="a2bada4750bd4668" providerId="LiveId" clId="{0EA13227-67EE-4FEF-905C-2464D4FABD14}" dt="2022-01-07T04:05:43.427" v="66" actId="478"/>
          <ac:spMkLst>
            <pc:docMk/>
            <pc:sldMk cId="1838877498" sldId="283"/>
            <ac:spMk id="7" creationId="{972C51F7-08C7-4F88-8FC5-3DC46A2D0682}"/>
          </ac:spMkLst>
        </pc:spChg>
        <pc:picChg chg="add mod">
          <ac:chgData name="Tiara Alamanda" userId="a2bada4750bd4668" providerId="LiveId" clId="{0EA13227-67EE-4FEF-905C-2464D4FABD14}" dt="2022-01-07T04:06:09.031" v="73" actId="1076"/>
          <ac:picMkLst>
            <pc:docMk/>
            <pc:sldMk cId="1838877498" sldId="283"/>
            <ac:picMk id="4" creationId="{D8AA7810-93EE-4561-9D9E-EAB2CB3A5BB0}"/>
          </ac:picMkLst>
        </pc:picChg>
      </pc:sldChg>
      <pc:sldChg chg="addSp delSp modSp add mod">
        <pc:chgData name="Tiara Alamanda" userId="a2bada4750bd4668" providerId="LiveId" clId="{0EA13227-67EE-4FEF-905C-2464D4FABD14}" dt="2022-01-07T04:15:49.677" v="167" actId="478"/>
        <pc:sldMkLst>
          <pc:docMk/>
          <pc:sldMk cId="2067680044" sldId="284"/>
        </pc:sldMkLst>
        <pc:spChg chg="mod">
          <ac:chgData name="Tiara Alamanda" userId="a2bada4750bd4668" providerId="LiveId" clId="{0EA13227-67EE-4FEF-905C-2464D4FABD14}" dt="2022-01-07T04:14:27.683" v="162" actId="1076"/>
          <ac:spMkLst>
            <pc:docMk/>
            <pc:sldMk cId="2067680044" sldId="284"/>
            <ac:spMk id="3" creationId="{D1041E5A-2D82-4FAD-A9DD-7674DA34D94E}"/>
          </ac:spMkLst>
        </pc:spChg>
        <pc:spChg chg="mod">
          <ac:chgData name="Tiara Alamanda" userId="a2bada4750bd4668" providerId="LiveId" clId="{0EA13227-67EE-4FEF-905C-2464D4FABD14}" dt="2022-01-07T04:13:34.963" v="150" actId="1076"/>
          <ac:spMkLst>
            <pc:docMk/>
            <pc:sldMk cId="2067680044" sldId="284"/>
            <ac:spMk id="4" creationId="{1830DF7B-ED40-494D-8B56-48FAFE02D1F4}"/>
          </ac:spMkLst>
        </pc:spChg>
        <pc:picChg chg="del">
          <ac:chgData name="Tiara Alamanda" userId="a2bada4750bd4668" providerId="LiveId" clId="{0EA13227-67EE-4FEF-905C-2464D4FABD14}" dt="2022-01-07T04:13:20.079" v="149" actId="478"/>
          <ac:picMkLst>
            <pc:docMk/>
            <pc:sldMk cId="2067680044" sldId="284"/>
            <ac:picMk id="5" creationId="{86C20361-F522-4C8E-8B3E-4D9DB9EE25AF}"/>
          </ac:picMkLst>
        </pc:picChg>
        <pc:picChg chg="add del mod">
          <ac:chgData name="Tiara Alamanda" userId="a2bada4750bd4668" providerId="LiveId" clId="{0EA13227-67EE-4FEF-905C-2464D4FABD14}" dt="2022-01-07T04:15:49.677" v="167" actId="478"/>
          <ac:picMkLst>
            <pc:docMk/>
            <pc:sldMk cId="2067680044" sldId="284"/>
            <ac:picMk id="6" creationId="{7C040389-DD60-4AC2-9887-5E2A70FD1492}"/>
          </ac:picMkLst>
        </pc:picChg>
        <pc:picChg chg="add mod">
          <ac:chgData name="Tiara Alamanda" userId="a2bada4750bd4668" providerId="LiveId" clId="{0EA13227-67EE-4FEF-905C-2464D4FABD14}" dt="2022-01-07T04:14:38.475" v="165" actId="14100"/>
          <ac:picMkLst>
            <pc:docMk/>
            <pc:sldMk cId="2067680044" sldId="284"/>
            <ac:picMk id="7" creationId="{F4D90B1E-D50F-40DB-996F-896E95940399}"/>
          </ac:picMkLst>
        </pc:picChg>
        <pc:picChg chg="add mod">
          <ac:chgData name="Tiara Alamanda" userId="a2bada4750bd4668" providerId="LiveId" clId="{0EA13227-67EE-4FEF-905C-2464D4FABD14}" dt="2022-01-07T04:14:43.815" v="166" actId="571"/>
          <ac:picMkLst>
            <pc:docMk/>
            <pc:sldMk cId="2067680044" sldId="284"/>
            <ac:picMk id="8" creationId="{A0CF50BC-CC08-4E06-A6C6-E70BF3C91450}"/>
          </ac:picMkLst>
        </pc:picChg>
      </pc:sldChg>
      <pc:sldChg chg="new add del">
        <pc:chgData name="Tiara Alamanda" userId="a2bada4750bd4668" providerId="LiveId" clId="{0EA13227-67EE-4FEF-905C-2464D4FABD14}" dt="2022-01-07T04:07:11.983" v="83" actId="680"/>
        <pc:sldMkLst>
          <pc:docMk/>
          <pc:sldMk cId="2516957833" sldId="284"/>
        </pc:sldMkLst>
      </pc:sldChg>
      <pc:sldChg chg="new add del">
        <pc:chgData name="Tiara Alamanda" userId="a2bada4750bd4668" providerId="LiveId" clId="{0EA13227-67EE-4FEF-905C-2464D4FABD14}" dt="2022-01-07T04:07:10.873" v="81" actId="680"/>
        <pc:sldMkLst>
          <pc:docMk/>
          <pc:sldMk cId="3637307018" sldId="284"/>
        </pc:sldMkLst>
      </pc:sldChg>
    </pc:docChg>
  </pc:docChgLst>
  <pc:docChgLst>
    <pc:chgData name="Claresta Tirta Saputera" userId="3d2eb2c1797cdded" providerId="LiveId" clId="{179BB24E-32C6-4D9F-AEED-5A12C577EA89}"/>
    <pc:docChg chg="undo custSel addSld delSld modSld sldOrd">
      <pc:chgData name="Claresta Tirta Saputera" userId="3d2eb2c1797cdded" providerId="LiveId" clId="{179BB24E-32C6-4D9F-AEED-5A12C577EA89}" dt="2022-01-07T07:07:24.415" v="1130" actId="20577"/>
      <pc:docMkLst>
        <pc:docMk/>
      </pc:docMkLst>
      <pc:sldChg chg="modSp mod">
        <pc:chgData name="Claresta Tirta Saputera" userId="3d2eb2c1797cdded" providerId="LiveId" clId="{179BB24E-32C6-4D9F-AEED-5A12C577EA89}" dt="2022-01-07T02:10:14.267" v="492" actId="20577"/>
        <pc:sldMkLst>
          <pc:docMk/>
          <pc:sldMk cId="2746488036" sldId="256"/>
        </pc:sldMkLst>
        <pc:spChg chg="mod">
          <ac:chgData name="Claresta Tirta Saputera" userId="3d2eb2c1797cdded" providerId="LiveId" clId="{179BB24E-32C6-4D9F-AEED-5A12C577EA89}" dt="2022-01-07T02:10:14.267" v="492" actId="20577"/>
          <ac:spMkLst>
            <pc:docMk/>
            <pc:sldMk cId="2746488036" sldId="256"/>
            <ac:spMk id="3" creationId="{86B3E487-B482-442E-8544-3D91F5DB66EA}"/>
          </ac:spMkLst>
        </pc:spChg>
      </pc:sldChg>
      <pc:sldChg chg="delSp modSp mod">
        <pc:chgData name="Claresta Tirta Saputera" userId="3d2eb2c1797cdded" providerId="LiveId" clId="{179BB24E-32C6-4D9F-AEED-5A12C577EA89}" dt="2022-01-07T03:15:06.890" v="956"/>
        <pc:sldMkLst>
          <pc:docMk/>
          <pc:sldMk cId="1107232807" sldId="257"/>
        </pc:sldMkLst>
        <pc:spChg chg="del mod">
          <ac:chgData name="Claresta Tirta Saputera" userId="3d2eb2c1797cdded" providerId="LiveId" clId="{179BB24E-32C6-4D9F-AEED-5A12C577EA89}" dt="2022-01-06T13:50:44.573" v="182" actId="478"/>
          <ac:spMkLst>
            <pc:docMk/>
            <pc:sldMk cId="1107232807" sldId="257"/>
            <ac:spMk id="2" creationId="{FA3EDB2A-F26B-4A43-A17B-16602725E671}"/>
          </ac:spMkLst>
        </pc:spChg>
        <pc:spChg chg="mod">
          <ac:chgData name="Claresta Tirta Saputera" userId="3d2eb2c1797cdded" providerId="LiveId" clId="{179BB24E-32C6-4D9F-AEED-5A12C577EA89}" dt="2022-01-07T03:15:05.534" v="952" actId="2711"/>
          <ac:spMkLst>
            <pc:docMk/>
            <pc:sldMk cId="1107232807" sldId="257"/>
            <ac:spMk id="3" creationId="{3CB75053-D36E-4212-B016-18A09F824866}"/>
          </ac:spMkLst>
        </pc:spChg>
        <pc:spChg chg="mod">
          <ac:chgData name="Claresta Tirta Saputera" userId="3d2eb2c1797cdded" providerId="LiveId" clId="{179BB24E-32C6-4D9F-AEED-5A12C577EA89}" dt="2022-01-07T03:15:05.534" v="952" actId="2711"/>
          <ac:spMkLst>
            <pc:docMk/>
            <pc:sldMk cId="1107232807" sldId="257"/>
            <ac:spMk id="5" creationId="{D71D4853-5684-48AD-87A9-7181B9D5E356}"/>
          </ac:spMkLst>
        </pc:spChg>
        <pc:spChg chg="mod">
          <ac:chgData name="Claresta Tirta Saputera" userId="3d2eb2c1797cdded" providerId="LiveId" clId="{179BB24E-32C6-4D9F-AEED-5A12C577EA89}" dt="2022-01-07T03:15:05.534" v="952" actId="2711"/>
          <ac:spMkLst>
            <pc:docMk/>
            <pc:sldMk cId="1107232807" sldId="257"/>
            <ac:spMk id="8" creationId="{B8B4BD44-8988-45B6-84AA-7937C1D0B7F7}"/>
          </ac:spMkLst>
        </pc:spChg>
        <pc:spChg chg="del mod">
          <ac:chgData name="Claresta Tirta Saputera" userId="3d2eb2c1797cdded" providerId="LiveId" clId="{179BB24E-32C6-4D9F-AEED-5A12C577EA89}" dt="2022-01-07T03:14:13.214" v="938"/>
          <ac:spMkLst>
            <pc:docMk/>
            <pc:sldMk cId="1107232807" sldId="257"/>
            <ac:spMk id="9" creationId="{D8804388-A075-4190-B4D9-6D1C7F3F8742}"/>
          </ac:spMkLst>
        </pc:spChg>
        <pc:spChg chg="mod">
          <ac:chgData name="Claresta Tirta Saputera" userId="3d2eb2c1797cdded" providerId="LiveId" clId="{179BB24E-32C6-4D9F-AEED-5A12C577EA89}" dt="2022-01-07T03:15:05.534" v="952" actId="2711"/>
          <ac:spMkLst>
            <pc:docMk/>
            <pc:sldMk cId="1107232807" sldId="257"/>
            <ac:spMk id="10" creationId="{7DDDC7AA-A4EA-4031-B87E-2056C4D5313E}"/>
          </ac:spMkLst>
        </pc:spChg>
        <pc:spChg chg="del mod">
          <ac:chgData name="Claresta Tirta Saputera" userId="3d2eb2c1797cdded" providerId="LiveId" clId="{179BB24E-32C6-4D9F-AEED-5A12C577EA89}" dt="2022-01-07T03:15:06.889" v="954"/>
          <ac:spMkLst>
            <pc:docMk/>
            <pc:sldMk cId="1107232807" sldId="257"/>
            <ac:spMk id="11" creationId="{077815E0-579F-4332-9D38-C507B9B20681}"/>
          </ac:spMkLst>
        </pc:spChg>
        <pc:spChg chg="mod">
          <ac:chgData name="Claresta Tirta Saputera" userId="3d2eb2c1797cdded" providerId="LiveId" clId="{179BB24E-32C6-4D9F-AEED-5A12C577EA89}" dt="2022-01-07T03:15:05.534" v="952" actId="2711"/>
          <ac:spMkLst>
            <pc:docMk/>
            <pc:sldMk cId="1107232807" sldId="257"/>
            <ac:spMk id="12" creationId="{0087B88E-4E33-40BD-9FAB-6706A1696C63}"/>
          </ac:spMkLst>
        </pc:spChg>
        <pc:spChg chg="del mod">
          <ac:chgData name="Claresta Tirta Saputera" userId="3d2eb2c1797cdded" providerId="LiveId" clId="{179BB24E-32C6-4D9F-AEED-5A12C577EA89}" dt="2022-01-07T03:15:06.890" v="956"/>
          <ac:spMkLst>
            <pc:docMk/>
            <pc:sldMk cId="1107232807" sldId="257"/>
            <ac:spMk id="13" creationId="{1C41ED07-7039-4D02-9235-25098A349816}"/>
          </ac:spMkLst>
        </pc:spChg>
      </pc:sldChg>
      <pc:sldChg chg="modSp mod">
        <pc:chgData name="Claresta Tirta Saputera" userId="3d2eb2c1797cdded" providerId="LiveId" clId="{179BB24E-32C6-4D9F-AEED-5A12C577EA89}" dt="2022-01-07T07:07:24.415" v="1130" actId="20577"/>
        <pc:sldMkLst>
          <pc:docMk/>
          <pc:sldMk cId="3938998957" sldId="258"/>
        </pc:sldMkLst>
        <pc:spChg chg="mod">
          <ac:chgData name="Claresta Tirta Saputera" userId="3d2eb2c1797cdded" providerId="LiveId" clId="{179BB24E-32C6-4D9F-AEED-5A12C577EA89}" dt="2022-01-07T07:07:24.415" v="1130" actId="20577"/>
          <ac:spMkLst>
            <pc:docMk/>
            <pc:sldMk cId="3938998957" sldId="258"/>
            <ac:spMk id="8" creationId="{16AE3436-7487-4E86-BF8A-BDF23993BEEE}"/>
          </ac:spMkLst>
        </pc:spChg>
      </pc:sldChg>
      <pc:sldChg chg="modSp mod">
        <pc:chgData name="Claresta Tirta Saputera" userId="3d2eb2c1797cdded" providerId="LiveId" clId="{179BB24E-32C6-4D9F-AEED-5A12C577EA89}" dt="2022-01-07T06:03:15.833" v="1100" actId="1076"/>
        <pc:sldMkLst>
          <pc:docMk/>
          <pc:sldMk cId="1166474468" sldId="259"/>
        </pc:sldMkLst>
        <pc:spChg chg="mod">
          <ac:chgData name="Claresta Tirta Saputera" userId="3d2eb2c1797cdded" providerId="LiveId" clId="{179BB24E-32C6-4D9F-AEED-5A12C577EA89}" dt="2022-01-07T06:03:15.833" v="1100" actId="1076"/>
          <ac:spMkLst>
            <pc:docMk/>
            <pc:sldMk cId="1166474468" sldId="259"/>
            <ac:spMk id="5" creationId="{29E31331-7B78-4996-8B65-BF7ADA38EF0E}"/>
          </ac:spMkLst>
        </pc:spChg>
        <pc:spChg chg="mod">
          <ac:chgData name="Claresta Tirta Saputera" userId="3d2eb2c1797cdded" providerId="LiveId" clId="{179BB24E-32C6-4D9F-AEED-5A12C577EA89}" dt="2022-01-07T00:23:04.078" v="219" actId="2711"/>
          <ac:spMkLst>
            <pc:docMk/>
            <pc:sldMk cId="1166474468" sldId="259"/>
            <ac:spMk id="8" creationId="{A73F4CAB-15F0-4927-818E-679D8FE35B69}"/>
          </ac:spMkLst>
        </pc:spChg>
      </pc:sldChg>
      <pc:sldChg chg="del ord">
        <pc:chgData name="Claresta Tirta Saputera" userId="3d2eb2c1797cdded" providerId="LiveId" clId="{179BB24E-32C6-4D9F-AEED-5A12C577EA89}" dt="2022-01-07T02:58:25.555" v="855" actId="2696"/>
        <pc:sldMkLst>
          <pc:docMk/>
          <pc:sldMk cId="2368585830" sldId="260"/>
        </pc:sldMkLst>
      </pc:sldChg>
      <pc:sldChg chg="del">
        <pc:chgData name="Claresta Tirta Saputera" userId="3d2eb2c1797cdded" providerId="LiveId" clId="{179BB24E-32C6-4D9F-AEED-5A12C577EA89}" dt="2022-01-07T02:49:11.995" v="851" actId="2696"/>
        <pc:sldMkLst>
          <pc:docMk/>
          <pc:sldMk cId="3567911239" sldId="261"/>
        </pc:sldMkLst>
      </pc:sldChg>
      <pc:sldChg chg="addSp delSp modSp del mod ord">
        <pc:chgData name="Claresta Tirta Saputera" userId="3d2eb2c1797cdded" providerId="LiveId" clId="{179BB24E-32C6-4D9F-AEED-5A12C577EA89}" dt="2022-01-07T03:09:13.294" v="913" actId="2696"/>
        <pc:sldMkLst>
          <pc:docMk/>
          <pc:sldMk cId="2568331404" sldId="262"/>
        </pc:sldMkLst>
        <pc:spChg chg="mod">
          <ac:chgData name="Claresta Tirta Saputera" userId="3d2eb2c1797cdded" providerId="LiveId" clId="{179BB24E-32C6-4D9F-AEED-5A12C577EA89}" dt="2022-01-07T00:36:45.859" v="420" actId="2711"/>
          <ac:spMkLst>
            <pc:docMk/>
            <pc:sldMk cId="2568331404" sldId="262"/>
            <ac:spMk id="2" creationId="{260B7C11-7A30-42D8-B3F4-70FC935EE25F}"/>
          </ac:spMkLst>
        </pc:spChg>
        <pc:spChg chg="add mod">
          <ac:chgData name="Claresta Tirta Saputera" userId="3d2eb2c1797cdded" providerId="LiveId" clId="{179BB24E-32C6-4D9F-AEED-5A12C577EA89}" dt="2022-01-07T00:37:16.316" v="424" actId="207"/>
          <ac:spMkLst>
            <pc:docMk/>
            <pc:sldMk cId="2568331404" sldId="262"/>
            <ac:spMk id="4" creationId="{8AD9A3E6-2BE7-4ADC-BB11-EC9CF9B7D8EF}"/>
          </ac:spMkLst>
        </pc:spChg>
        <pc:picChg chg="del">
          <ac:chgData name="Claresta Tirta Saputera" userId="3d2eb2c1797cdded" providerId="LiveId" clId="{179BB24E-32C6-4D9F-AEED-5A12C577EA89}" dt="2022-01-07T00:53:21.929" v="491" actId="478"/>
          <ac:picMkLst>
            <pc:docMk/>
            <pc:sldMk cId="2568331404" sldId="262"/>
            <ac:picMk id="3" creationId="{00000000-0000-0000-0000-000000000000}"/>
          </ac:picMkLst>
        </pc:picChg>
        <pc:picChg chg="add mod">
          <ac:chgData name="Claresta Tirta Saputera" userId="3d2eb2c1797cdded" providerId="LiveId" clId="{179BB24E-32C6-4D9F-AEED-5A12C577EA89}" dt="2022-01-07T00:36:13.886" v="417" actId="1076"/>
          <ac:picMkLst>
            <pc:docMk/>
            <pc:sldMk cId="2568331404" sldId="262"/>
            <ac:picMk id="3" creationId="{1E7CF605-C58E-413C-B68A-43AE95E0B073}"/>
          </ac:picMkLst>
        </pc:picChg>
        <pc:picChg chg="del">
          <ac:chgData name="Claresta Tirta Saputera" userId="3d2eb2c1797cdded" providerId="LiveId" clId="{179BB24E-32C6-4D9F-AEED-5A12C577EA89}" dt="2022-01-06T14:18:54.716" v="214" actId="478"/>
          <ac:picMkLst>
            <pc:docMk/>
            <pc:sldMk cId="2568331404" sldId="262"/>
            <ac:picMk id="4" creationId="{3F862FDB-B5A8-4246-8D00-E7D6A1F5B517}"/>
          </ac:picMkLst>
        </pc:picChg>
      </pc:sldChg>
      <pc:sldChg chg="del">
        <pc:chgData name="Claresta Tirta Saputera" userId="3d2eb2c1797cdded" providerId="LiveId" clId="{179BB24E-32C6-4D9F-AEED-5A12C577EA89}" dt="2022-01-07T02:49:09.584" v="850" actId="2696"/>
        <pc:sldMkLst>
          <pc:docMk/>
          <pc:sldMk cId="1132025560" sldId="263"/>
        </pc:sldMkLst>
      </pc:sldChg>
      <pc:sldChg chg="del">
        <pc:chgData name="Claresta Tirta Saputera" userId="3d2eb2c1797cdded" providerId="LiveId" clId="{179BB24E-32C6-4D9F-AEED-5A12C577EA89}" dt="2022-01-07T02:14:52.440" v="505" actId="2696"/>
        <pc:sldMkLst>
          <pc:docMk/>
          <pc:sldMk cId="1183454707" sldId="264"/>
        </pc:sldMkLst>
      </pc:sldChg>
      <pc:sldChg chg="modSp mod">
        <pc:chgData name="Claresta Tirta Saputera" userId="3d2eb2c1797cdded" providerId="LiveId" clId="{179BB24E-32C6-4D9F-AEED-5A12C577EA89}" dt="2022-01-07T02:48:10.567" v="825" actId="1076"/>
        <pc:sldMkLst>
          <pc:docMk/>
          <pc:sldMk cId="1404985440" sldId="265"/>
        </pc:sldMkLst>
        <pc:spChg chg="mod">
          <ac:chgData name="Claresta Tirta Saputera" userId="3d2eb2c1797cdded" providerId="LiveId" clId="{179BB24E-32C6-4D9F-AEED-5A12C577EA89}" dt="2022-01-07T02:47:37.685" v="823" actId="1076"/>
          <ac:spMkLst>
            <pc:docMk/>
            <pc:sldMk cId="1404985440" sldId="265"/>
            <ac:spMk id="5" creationId="{C0724885-DC40-48A8-BB3C-A6E9932C960A}"/>
          </ac:spMkLst>
        </pc:spChg>
        <pc:spChg chg="mod">
          <ac:chgData name="Claresta Tirta Saputera" userId="3d2eb2c1797cdded" providerId="LiveId" clId="{179BB24E-32C6-4D9F-AEED-5A12C577EA89}" dt="2022-01-07T02:48:10.567" v="825" actId="1076"/>
          <ac:spMkLst>
            <pc:docMk/>
            <pc:sldMk cId="1404985440" sldId="265"/>
            <ac:spMk id="6" creationId="{E9E10372-34A0-441F-AD6D-64E21C6EF9C0}"/>
          </ac:spMkLst>
        </pc:spChg>
      </pc:sldChg>
      <pc:sldChg chg="modSp mod">
        <pc:chgData name="Claresta Tirta Saputera" userId="3d2eb2c1797cdded" providerId="LiveId" clId="{179BB24E-32C6-4D9F-AEED-5A12C577EA89}" dt="2022-01-07T05:20:59.655" v="1091" actId="2711"/>
        <pc:sldMkLst>
          <pc:docMk/>
          <pc:sldMk cId="480468379" sldId="266"/>
        </pc:sldMkLst>
        <pc:spChg chg="mod">
          <ac:chgData name="Claresta Tirta Saputera" userId="3d2eb2c1797cdded" providerId="LiveId" clId="{179BB24E-32C6-4D9F-AEED-5A12C577EA89}" dt="2022-01-07T05:20:59.655" v="1091" actId="2711"/>
          <ac:spMkLst>
            <pc:docMk/>
            <pc:sldMk cId="480468379" sldId="266"/>
            <ac:spMk id="3" creationId="{D1041E5A-2D82-4FAD-A9DD-7674DA34D94E}"/>
          </ac:spMkLst>
        </pc:spChg>
      </pc:sldChg>
      <pc:sldChg chg="modSp mod ord">
        <pc:chgData name="Claresta Tirta Saputera" userId="3d2eb2c1797cdded" providerId="LiveId" clId="{179BB24E-32C6-4D9F-AEED-5A12C577EA89}" dt="2022-01-07T06:03:27.664" v="1101" actId="14100"/>
        <pc:sldMkLst>
          <pc:docMk/>
          <pc:sldMk cId="1623128917" sldId="267"/>
        </pc:sldMkLst>
        <pc:spChg chg="mod">
          <ac:chgData name="Claresta Tirta Saputera" userId="3d2eb2c1797cdded" providerId="LiveId" clId="{179BB24E-32C6-4D9F-AEED-5A12C577EA89}" dt="2022-01-07T06:01:08.969" v="1094" actId="207"/>
          <ac:spMkLst>
            <pc:docMk/>
            <pc:sldMk cId="1623128917" sldId="267"/>
            <ac:spMk id="2" creationId="{FA8C972E-191E-43D4-B3DA-DECA59B9536C}"/>
          </ac:spMkLst>
        </pc:spChg>
        <pc:spChg chg="mod">
          <ac:chgData name="Claresta Tirta Saputera" userId="3d2eb2c1797cdded" providerId="LiveId" clId="{179BB24E-32C6-4D9F-AEED-5A12C577EA89}" dt="2022-01-07T05:14:01.593" v="1059" actId="2711"/>
          <ac:spMkLst>
            <pc:docMk/>
            <pc:sldMk cId="1623128917" sldId="267"/>
            <ac:spMk id="6" creationId="{326ACFC5-9FB8-424F-909F-432FD769E156}"/>
          </ac:spMkLst>
        </pc:spChg>
        <pc:spChg chg="mod">
          <ac:chgData name="Claresta Tirta Saputera" userId="3d2eb2c1797cdded" providerId="LiveId" clId="{179BB24E-32C6-4D9F-AEED-5A12C577EA89}" dt="2022-01-07T05:10:42.630" v="970" actId="207"/>
          <ac:spMkLst>
            <pc:docMk/>
            <pc:sldMk cId="1623128917" sldId="267"/>
            <ac:spMk id="7" creationId="{53EA1634-5759-4625-AF0B-809AFAC79D1A}"/>
          </ac:spMkLst>
        </pc:spChg>
        <pc:spChg chg="mod">
          <ac:chgData name="Claresta Tirta Saputera" userId="3d2eb2c1797cdded" providerId="LiveId" clId="{179BB24E-32C6-4D9F-AEED-5A12C577EA89}" dt="2022-01-07T05:14:25.403" v="1063" actId="1076"/>
          <ac:spMkLst>
            <pc:docMk/>
            <pc:sldMk cId="1623128917" sldId="267"/>
            <ac:spMk id="9" creationId="{9D83B21A-2ED5-43FB-8CB8-B6B016E76557}"/>
          </ac:spMkLst>
        </pc:spChg>
        <pc:spChg chg="mod">
          <ac:chgData name="Claresta Tirta Saputera" userId="3d2eb2c1797cdded" providerId="LiveId" clId="{179BB24E-32C6-4D9F-AEED-5A12C577EA89}" dt="2022-01-07T05:13:55.969" v="1058" actId="2711"/>
          <ac:spMkLst>
            <pc:docMk/>
            <pc:sldMk cId="1623128917" sldId="267"/>
            <ac:spMk id="10" creationId="{45E7B50E-BB5F-45C2-9020-EF339E37227F}"/>
          </ac:spMkLst>
        </pc:spChg>
        <pc:spChg chg="mod">
          <ac:chgData name="Claresta Tirta Saputera" userId="3d2eb2c1797cdded" providerId="LiveId" clId="{179BB24E-32C6-4D9F-AEED-5A12C577EA89}" dt="2022-01-07T05:15:45.334" v="1076" actId="1076"/>
          <ac:spMkLst>
            <pc:docMk/>
            <pc:sldMk cId="1623128917" sldId="267"/>
            <ac:spMk id="12" creationId="{B5749B2C-8B79-43FA-8CAB-5C6F38337BE4}"/>
          </ac:spMkLst>
        </pc:spChg>
        <pc:spChg chg="mod">
          <ac:chgData name="Claresta Tirta Saputera" userId="3d2eb2c1797cdded" providerId="LiveId" clId="{179BB24E-32C6-4D9F-AEED-5A12C577EA89}" dt="2022-01-07T06:03:27.664" v="1101" actId="14100"/>
          <ac:spMkLst>
            <pc:docMk/>
            <pc:sldMk cId="1623128917" sldId="267"/>
            <ac:spMk id="13" creationId="{31D81E49-6818-41F6-BD25-F9A8107C107F}"/>
          </ac:spMkLst>
        </pc:spChg>
      </pc:sldChg>
      <pc:sldChg chg="addSp delSp modSp mod">
        <pc:chgData name="Claresta Tirta Saputera" userId="3d2eb2c1797cdded" providerId="LiveId" clId="{179BB24E-32C6-4D9F-AEED-5A12C577EA89}" dt="2022-01-07T02:35:26.829" v="813" actId="1076"/>
        <pc:sldMkLst>
          <pc:docMk/>
          <pc:sldMk cId="2451111896" sldId="268"/>
        </pc:sldMkLst>
        <pc:spChg chg="del">
          <ac:chgData name="Claresta Tirta Saputera" userId="3d2eb2c1797cdded" providerId="LiveId" clId="{179BB24E-32C6-4D9F-AEED-5A12C577EA89}" dt="2022-01-07T00:37:31.673" v="426" actId="478"/>
          <ac:spMkLst>
            <pc:docMk/>
            <pc:sldMk cId="2451111896" sldId="268"/>
            <ac:spMk id="2" creationId="{FA8C972E-191E-43D4-B3DA-DECA59B9536C}"/>
          </ac:spMkLst>
        </pc:spChg>
        <pc:spChg chg="add mod">
          <ac:chgData name="Claresta Tirta Saputera" userId="3d2eb2c1797cdded" providerId="LiveId" clId="{179BB24E-32C6-4D9F-AEED-5A12C577EA89}" dt="2022-01-07T02:35:26.829" v="813" actId="1076"/>
          <ac:spMkLst>
            <pc:docMk/>
            <pc:sldMk cId="2451111896" sldId="268"/>
            <ac:spMk id="3" creationId="{611498CE-EC2D-419E-8809-A1824376B9B9}"/>
          </ac:spMkLst>
        </pc:spChg>
        <pc:spChg chg="mod">
          <ac:chgData name="Claresta Tirta Saputera" userId="3d2eb2c1797cdded" providerId="LiveId" clId="{179BB24E-32C6-4D9F-AEED-5A12C577EA89}" dt="2022-01-07T02:23:33.230" v="561" actId="255"/>
          <ac:spMkLst>
            <pc:docMk/>
            <pc:sldMk cId="2451111896" sldId="268"/>
            <ac:spMk id="4" creationId="{1830DF7B-ED40-494D-8B56-48FAFE02D1F4}"/>
          </ac:spMkLst>
        </pc:spChg>
        <pc:spChg chg="del mod">
          <ac:chgData name="Claresta Tirta Saputera" userId="3d2eb2c1797cdded" providerId="LiveId" clId="{179BB24E-32C6-4D9F-AEED-5A12C577EA89}" dt="2022-01-07T00:39:11.571" v="433" actId="478"/>
          <ac:spMkLst>
            <pc:docMk/>
            <pc:sldMk cId="2451111896" sldId="268"/>
            <ac:spMk id="6" creationId="{362B2D3E-278E-4123-BCDA-BC3FA0405824}"/>
          </ac:spMkLst>
        </pc:spChg>
        <pc:spChg chg="del mod">
          <ac:chgData name="Claresta Tirta Saputera" userId="3d2eb2c1797cdded" providerId="LiveId" clId="{179BB24E-32C6-4D9F-AEED-5A12C577EA89}" dt="2022-01-07T00:40:52.411" v="481" actId="478"/>
          <ac:spMkLst>
            <pc:docMk/>
            <pc:sldMk cId="2451111896" sldId="268"/>
            <ac:spMk id="7" creationId="{9FBE9CC3-FF28-46EC-8645-8807E814FD70}"/>
          </ac:spMkLst>
        </pc:spChg>
        <pc:spChg chg="del">
          <ac:chgData name="Claresta Tirta Saputera" userId="3d2eb2c1797cdded" providerId="LiveId" clId="{179BB24E-32C6-4D9F-AEED-5A12C577EA89}" dt="2022-01-07T02:26:52.704" v="588" actId="478"/>
          <ac:spMkLst>
            <pc:docMk/>
            <pc:sldMk cId="2451111896" sldId="268"/>
            <ac:spMk id="8" creationId="{E3CFA01A-C3DB-40AB-8E40-B19A3C060CC7}"/>
          </ac:spMkLst>
        </pc:spChg>
        <pc:spChg chg="del">
          <ac:chgData name="Claresta Tirta Saputera" userId="3d2eb2c1797cdded" providerId="LiveId" clId="{179BB24E-32C6-4D9F-AEED-5A12C577EA89}" dt="2022-01-07T02:27:17.303" v="593" actId="478"/>
          <ac:spMkLst>
            <pc:docMk/>
            <pc:sldMk cId="2451111896" sldId="268"/>
            <ac:spMk id="9" creationId="{A702BC4D-6F8D-4465-9753-7B88DBE9F6D7}"/>
          </ac:spMkLst>
        </pc:spChg>
      </pc:sldChg>
      <pc:sldChg chg="delSp modSp mod">
        <pc:chgData name="Claresta Tirta Saputera" userId="3d2eb2c1797cdded" providerId="LiveId" clId="{179BB24E-32C6-4D9F-AEED-5A12C577EA89}" dt="2022-01-07T02:47:11.008" v="819" actId="478"/>
        <pc:sldMkLst>
          <pc:docMk/>
          <pc:sldMk cId="19164920" sldId="269"/>
        </pc:sldMkLst>
        <pc:spChg chg="mod">
          <ac:chgData name="Claresta Tirta Saputera" userId="3d2eb2c1797cdded" providerId="LiveId" clId="{179BB24E-32C6-4D9F-AEED-5A12C577EA89}" dt="2022-01-07T02:47:02.163" v="818" actId="1076"/>
          <ac:spMkLst>
            <pc:docMk/>
            <pc:sldMk cId="19164920" sldId="269"/>
            <ac:spMk id="2" creationId="{0688D47E-5FC6-4A6E-8A53-D4C6D2252707}"/>
          </ac:spMkLst>
        </pc:spChg>
        <pc:spChg chg="del">
          <ac:chgData name="Claresta Tirta Saputera" userId="3d2eb2c1797cdded" providerId="LiveId" clId="{179BB24E-32C6-4D9F-AEED-5A12C577EA89}" dt="2022-01-07T02:46:52.737" v="817" actId="478"/>
          <ac:spMkLst>
            <pc:docMk/>
            <pc:sldMk cId="19164920" sldId="269"/>
            <ac:spMk id="3" creationId="{CB0B8758-9C80-437F-83DF-ED1ABF6BC286}"/>
          </ac:spMkLst>
        </pc:spChg>
        <pc:spChg chg="del">
          <ac:chgData name="Claresta Tirta Saputera" userId="3d2eb2c1797cdded" providerId="LiveId" clId="{179BB24E-32C6-4D9F-AEED-5A12C577EA89}" dt="2022-01-07T02:47:11.008" v="819" actId="478"/>
          <ac:spMkLst>
            <pc:docMk/>
            <pc:sldMk cId="19164920" sldId="269"/>
            <ac:spMk id="4" creationId="{5A289A91-F507-433B-B8BD-537E6DBB25D1}"/>
          </ac:spMkLst>
        </pc:spChg>
      </pc:sldChg>
      <pc:sldChg chg="addSp delSp modSp mod">
        <pc:chgData name="Claresta Tirta Saputera" userId="3d2eb2c1797cdded" providerId="LiveId" clId="{179BB24E-32C6-4D9F-AEED-5A12C577EA89}" dt="2022-01-07T00:27:32.146" v="268" actId="1076"/>
        <pc:sldMkLst>
          <pc:docMk/>
          <pc:sldMk cId="1615424776" sldId="271"/>
        </pc:sldMkLst>
        <pc:spChg chg="mod">
          <ac:chgData name="Claresta Tirta Saputera" userId="3d2eb2c1797cdded" providerId="LiveId" clId="{179BB24E-32C6-4D9F-AEED-5A12C577EA89}" dt="2022-01-07T00:24:12.243" v="229" actId="207"/>
          <ac:spMkLst>
            <pc:docMk/>
            <pc:sldMk cId="1615424776" sldId="271"/>
            <ac:spMk id="3" creationId="{3ADD028B-ABE8-4B6A-888E-8242DE391FD0}"/>
          </ac:spMkLst>
        </pc:spChg>
        <pc:spChg chg="mod">
          <ac:chgData name="Claresta Tirta Saputera" userId="3d2eb2c1797cdded" providerId="LiveId" clId="{179BB24E-32C6-4D9F-AEED-5A12C577EA89}" dt="2022-01-07T00:26:21.150" v="263" actId="1076"/>
          <ac:spMkLst>
            <pc:docMk/>
            <pc:sldMk cId="1615424776" sldId="271"/>
            <ac:spMk id="4" creationId="{8517DBCE-9158-4DF9-A3D4-CBFFB52E9889}"/>
          </ac:spMkLst>
        </pc:spChg>
        <pc:spChg chg="del mod">
          <ac:chgData name="Claresta Tirta Saputera" userId="3d2eb2c1797cdded" providerId="LiveId" clId="{179BB24E-32C6-4D9F-AEED-5A12C577EA89}" dt="2022-01-07T00:26:15.001" v="262" actId="478"/>
          <ac:spMkLst>
            <pc:docMk/>
            <pc:sldMk cId="1615424776" sldId="271"/>
            <ac:spMk id="5" creationId="{99A3B299-6D80-4A73-AEED-2C73D7EAF394}"/>
          </ac:spMkLst>
        </pc:spChg>
        <pc:spChg chg="mod">
          <ac:chgData name="Claresta Tirta Saputera" userId="3d2eb2c1797cdded" providerId="LiveId" clId="{179BB24E-32C6-4D9F-AEED-5A12C577EA89}" dt="2022-01-07T00:26:25.552" v="264" actId="1076"/>
          <ac:spMkLst>
            <pc:docMk/>
            <pc:sldMk cId="1615424776" sldId="271"/>
            <ac:spMk id="6" creationId="{29C91DCD-E943-41F7-A917-9690206CB6AD}"/>
          </ac:spMkLst>
        </pc:spChg>
        <pc:spChg chg="del mod">
          <ac:chgData name="Claresta Tirta Saputera" userId="3d2eb2c1797cdded" providerId="LiveId" clId="{179BB24E-32C6-4D9F-AEED-5A12C577EA89}" dt="2022-01-07T00:26:13.650" v="261" actId="478"/>
          <ac:spMkLst>
            <pc:docMk/>
            <pc:sldMk cId="1615424776" sldId="271"/>
            <ac:spMk id="7" creationId="{1691C254-C71E-4B43-87C4-F50CFE65D818}"/>
          </ac:spMkLst>
        </pc:spChg>
        <pc:spChg chg="mod">
          <ac:chgData name="Claresta Tirta Saputera" userId="3d2eb2c1797cdded" providerId="LiveId" clId="{179BB24E-32C6-4D9F-AEED-5A12C577EA89}" dt="2022-01-07T00:26:28.673" v="265" actId="1076"/>
          <ac:spMkLst>
            <pc:docMk/>
            <pc:sldMk cId="1615424776" sldId="271"/>
            <ac:spMk id="8" creationId="{F87D8243-D578-4A59-AD46-0195BC5A7547}"/>
          </ac:spMkLst>
        </pc:spChg>
        <pc:spChg chg="del mod">
          <ac:chgData name="Claresta Tirta Saputera" userId="3d2eb2c1797cdded" providerId="LiveId" clId="{179BB24E-32C6-4D9F-AEED-5A12C577EA89}" dt="2022-01-07T00:26:12.096" v="260" actId="478"/>
          <ac:spMkLst>
            <pc:docMk/>
            <pc:sldMk cId="1615424776" sldId="271"/>
            <ac:spMk id="9" creationId="{D38BACC9-D8C8-4CA5-926A-0F0D2B34ABB9}"/>
          </ac:spMkLst>
        </pc:spChg>
        <pc:spChg chg="del">
          <ac:chgData name="Claresta Tirta Saputera" userId="3d2eb2c1797cdded" providerId="LiveId" clId="{179BB24E-32C6-4D9F-AEED-5A12C577EA89}" dt="2022-01-07T00:22:29.336" v="217" actId="478"/>
          <ac:spMkLst>
            <pc:docMk/>
            <pc:sldMk cId="1615424776" sldId="271"/>
            <ac:spMk id="15" creationId="{1D10E016-6DE6-4643-9E20-863B7A9DF9FA}"/>
          </ac:spMkLst>
        </pc:spChg>
        <pc:picChg chg="add mod">
          <ac:chgData name="Claresta Tirta Saputera" userId="3d2eb2c1797cdded" providerId="LiveId" clId="{179BB24E-32C6-4D9F-AEED-5A12C577EA89}" dt="2022-01-07T00:27:32.146" v="268" actId="1076"/>
          <ac:picMkLst>
            <pc:docMk/>
            <pc:sldMk cId="1615424776" sldId="271"/>
            <ac:picMk id="10" creationId="{4B4C275F-A0A6-4F5F-9E8C-443DA1A02E9B}"/>
          </ac:picMkLst>
        </pc:picChg>
      </pc:sldChg>
      <pc:sldChg chg="addSp delSp modSp mod">
        <pc:chgData name="Claresta Tirta Saputera" userId="3d2eb2c1797cdded" providerId="LiveId" clId="{179BB24E-32C6-4D9F-AEED-5A12C577EA89}" dt="2022-01-07T02:35:18.443" v="812" actId="14100"/>
        <pc:sldMkLst>
          <pc:docMk/>
          <pc:sldMk cId="1257679790" sldId="272"/>
        </pc:sldMkLst>
        <pc:spChg chg="add del">
          <ac:chgData name="Claresta Tirta Saputera" userId="3d2eb2c1797cdded" providerId="LiveId" clId="{179BB24E-32C6-4D9F-AEED-5A12C577EA89}" dt="2022-01-07T02:32:34.616" v="741" actId="478"/>
          <ac:spMkLst>
            <pc:docMk/>
            <pc:sldMk cId="1257679790" sldId="272"/>
            <ac:spMk id="2" creationId="{FA8C972E-191E-43D4-B3DA-DECA59B9536C}"/>
          </ac:spMkLst>
        </pc:spChg>
        <pc:spChg chg="del">
          <ac:chgData name="Claresta Tirta Saputera" userId="3d2eb2c1797cdded" providerId="LiveId" clId="{179BB24E-32C6-4D9F-AEED-5A12C577EA89}" dt="2022-01-07T02:28:48.003" v="709" actId="478"/>
          <ac:spMkLst>
            <pc:docMk/>
            <pc:sldMk cId="1257679790" sldId="272"/>
            <ac:spMk id="4" creationId="{1830DF7B-ED40-494D-8B56-48FAFE02D1F4}"/>
          </ac:spMkLst>
        </pc:spChg>
        <pc:spChg chg="del">
          <ac:chgData name="Claresta Tirta Saputera" userId="3d2eb2c1797cdded" providerId="LiveId" clId="{179BB24E-32C6-4D9F-AEED-5A12C577EA89}" dt="2022-01-07T02:29:45.132" v="713" actId="478"/>
          <ac:spMkLst>
            <pc:docMk/>
            <pc:sldMk cId="1257679790" sldId="272"/>
            <ac:spMk id="6" creationId="{362B2D3E-278E-4123-BCDA-BC3FA0405824}"/>
          </ac:spMkLst>
        </pc:spChg>
        <pc:spChg chg="add del mod">
          <ac:chgData name="Claresta Tirta Saputera" userId="3d2eb2c1797cdded" providerId="LiveId" clId="{179BB24E-32C6-4D9F-AEED-5A12C577EA89}" dt="2022-01-07T02:28:56.101" v="710" actId="478"/>
          <ac:spMkLst>
            <pc:docMk/>
            <pc:sldMk cId="1257679790" sldId="272"/>
            <ac:spMk id="7" creationId="{DF66FB76-EA2D-4E66-A692-B1F0AAD378B6}"/>
          </ac:spMkLst>
        </pc:spChg>
        <pc:spChg chg="add mod">
          <ac:chgData name="Claresta Tirta Saputera" userId="3d2eb2c1797cdded" providerId="LiveId" clId="{179BB24E-32C6-4D9F-AEED-5A12C577EA89}" dt="2022-01-07T02:34:46.175" v="807" actId="1076"/>
          <ac:spMkLst>
            <pc:docMk/>
            <pc:sldMk cId="1257679790" sldId="272"/>
            <ac:spMk id="8" creationId="{9236D80E-7E43-4904-9ABB-F5D06A00E415}"/>
          </ac:spMkLst>
        </pc:spChg>
        <pc:spChg chg="del">
          <ac:chgData name="Claresta Tirta Saputera" userId="3d2eb2c1797cdded" providerId="LiveId" clId="{179BB24E-32C6-4D9F-AEED-5A12C577EA89}" dt="2022-01-07T02:29:35.143" v="711" actId="478"/>
          <ac:spMkLst>
            <pc:docMk/>
            <pc:sldMk cId="1257679790" sldId="272"/>
            <ac:spMk id="9" creationId="{A702BC4D-6F8D-4465-9753-7B88DBE9F6D7}"/>
          </ac:spMkLst>
        </pc:spChg>
        <pc:spChg chg="del">
          <ac:chgData name="Claresta Tirta Saputera" userId="3d2eb2c1797cdded" providerId="LiveId" clId="{179BB24E-32C6-4D9F-AEED-5A12C577EA89}" dt="2022-01-07T02:29:42.057" v="712" actId="478"/>
          <ac:spMkLst>
            <pc:docMk/>
            <pc:sldMk cId="1257679790" sldId="272"/>
            <ac:spMk id="10" creationId="{89E6E0A5-CE4D-40C6-96B8-912ADB661D75}"/>
          </ac:spMkLst>
        </pc:spChg>
        <pc:spChg chg="add del mod">
          <ac:chgData name="Claresta Tirta Saputera" userId="3d2eb2c1797cdded" providerId="LiveId" clId="{179BB24E-32C6-4D9F-AEED-5A12C577EA89}" dt="2022-01-07T02:32:23.218" v="738" actId="478"/>
          <ac:spMkLst>
            <pc:docMk/>
            <pc:sldMk cId="1257679790" sldId="272"/>
            <ac:spMk id="12" creationId="{077C5437-44C4-4753-A41A-C410B596B84D}"/>
          </ac:spMkLst>
        </pc:spChg>
        <pc:spChg chg="add del mod">
          <ac:chgData name="Claresta Tirta Saputera" userId="3d2eb2c1797cdded" providerId="LiveId" clId="{179BB24E-32C6-4D9F-AEED-5A12C577EA89}" dt="2022-01-07T02:32:37.810" v="742" actId="478"/>
          <ac:spMkLst>
            <pc:docMk/>
            <pc:sldMk cId="1257679790" sldId="272"/>
            <ac:spMk id="14" creationId="{E2428EAA-BF61-4A69-BD37-86C03A97123B}"/>
          </ac:spMkLst>
        </pc:spChg>
        <pc:spChg chg="add del mod">
          <ac:chgData name="Claresta Tirta Saputera" userId="3d2eb2c1797cdded" providerId="LiveId" clId="{179BB24E-32C6-4D9F-AEED-5A12C577EA89}" dt="2022-01-07T02:34:42.510" v="805" actId="478"/>
          <ac:spMkLst>
            <pc:docMk/>
            <pc:sldMk cId="1257679790" sldId="272"/>
            <ac:spMk id="17" creationId="{3F225200-535A-4126-8E1B-7AEB1FD8FBC6}"/>
          </ac:spMkLst>
        </pc:spChg>
        <pc:spChg chg="add mod">
          <ac:chgData name="Claresta Tirta Saputera" userId="3d2eb2c1797cdded" providerId="LiveId" clId="{179BB24E-32C6-4D9F-AEED-5A12C577EA89}" dt="2022-01-07T02:35:18.443" v="812" actId="14100"/>
          <ac:spMkLst>
            <pc:docMk/>
            <pc:sldMk cId="1257679790" sldId="272"/>
            <ac:spMk id="18" creationId="{205F28B7-308F-4F33-AE80-0E0727BD8F59}"/>
          </ac:spMkLst>
        </pc:spChg>
        <pc:cxnChg chg="add">
          <ac:chgData name="Claresta Tirta Saputera" userId="3d2eb2c1797cdded" providerId="LiveId" clId="{179BB24E-32C6-4D9F-AEED-5A12C577EA89}" dt="2022-01-07T02:33:22.671" v="757" actId="11529"/>
          <ac:cxnSpMkLst>
            <pc:docMk/>
            <pc:sldMk cId="1257679790" sldId="272"/>
            <ac:cxnSpMk id="16" creationId="{73E8954C-C8A1-4D16-858D-DB1F2BC6286E}"/>
          </ac:cxnSpMkLst>
        </pc:cxnChg>
      </pc:sldChg>
      <pc:sldChg chg="addSp delSp modSp mod modAnim">
        <pc:chgData name="Claresta Tirta Saputera" userId="3d2eb2c1797cdded" providerId="LiveId" clId="{179BB24E-32C6-4D9F-AEED-5A12C577EA89}" dt="2022-01-07T02:49:00.240" v="849" actId="255"/>
        <pc:sldMkLst>
          <pc:docMk/>
          <pc:sldMk cId="2524391921" sldId="274"/>
        </pc:sldMkLst>
        <pc:spChg chg="del">
          <ac:chgData name="Claresta Tirta Saputera" userId="3d2eb2c1797cdded" providerId="LiveId" clId="{179BB24E-32C6-4D9F-AEED-5A12C577EA89}" dt="2022-01-06T12:31:02.002" v="11" actId="478"/>
          <ac:spMkLst>
            <pc:docMk/>
            <pc:sldMk cId="2524391921" sldId="274"/>
            <ac:spMk id="2" creationId="{260B7C11-7A30-42D8-B3F4-70FC935EE25F}"/>
          </ac:spMkLst>
        </pc:spChg>
        <pc:spChg chg="add mod">
          <ac:chgData name="Claresta Tirta Saputera" userId="3d2eb2c1797cdded" providerId="LiveId" clId="{179BB24E-32C6-4D9F-AEED-5A12C577EA89}" dt="2022-01-07T02:49:00.240" v="849" actId="255"/>
          <ac:spMkLst>
            <pc:docMk/>
            <pc:sldMk cId="2524391921" sldId="274"/>
            <ac:spMk id="2" creationId="{846F96FC-3630-45D4-BB06-BDD317100192}"/>
          </ac:spMkLst>
        </pc:spChg>
        <pc:picChg chg="mod">
          <ac:chgData name="Claresta Tirta Saputera" userId="3d2eb2c1797cdded" providerId="LiveId" clId="{179BB24E-32C6-4D9F-AEED-5A12C577EA89}" dt="2022-01-06T12:30:37.668" v="10" actId="1076"/>
          <ac:picMkLst>
            <pc:docMk/>
            <pc:sldMk cId="2524391921" sldId="274"/>
            <ac:picMk id="3" creationId="{17E4092F-16FA-43A9-BF54-F3E45697AAED}"/>
          </ac:picMkLst>
        </pc:picChg>
        <pc:picChg chg="add mod">
          <ac:chgData name="Claresta Tirta Saputera" userId="3d2eb2c1797cdded" providerId="LiveId" clId="{179BB24E-32C6-4D9F-AEED-5A12C577EA89}" dt="2022-01-06T12:30:32.887" v="9" actId="1076"/>
          <ac:picMkLst>
            <pc:docMk/>
            <pc:sldMk cId="2524391921" sldId="274"/>
            <ac:picMk id="4" creationId="{448D030B-D8CB-4E33-A325-CAE5D00FC6D9}"/>
          </ac:picMkLst>
        </pc:picChg>
      </pc:sldChg>
      <pc:sldChg chg="delSp del mod delAnim">
        <pc:chgData name="Claresta Tirta Saputera" userId="3d2eb2c1797cdded" providerId="LiveId" clId="{179BB24E-32C6-4D9F-AEED-5A12C577EA89}" dt="2022-01-06T12:31:08.383" v="12" actId="2696"/>
        <pc:sldMkLst>
          <pc:docMk/>
          <pc:sldMk cId="3543675005" sldId="275"/>
        </pc:sldMkLst>
        <pc:picChg chg="del">
          <ac:chgData name="Claresta Tirta Saputera" userId="3d2eb2c1797cdded" providerId="LiveId" clId="{179BB24E-32C6-4D9F-AEED-5A12C577EA89}" dt="2022-01-06T12:30:19.730" v="6" actId="21"/>
          <ac:picMkLst>
            <pc:docMk/>
            <pc:sldMk cId="3543675005" sldId="275"/>
            <ac:picMk id="3" creationId="{7F760316-6986-408E-9161-DEB884678691}"/>
          </ac:picMkLst>
        </pc:picChg>
      </pc:sldChg>
      <pc:sldChg chg="del">
        <pc:chgData name="Claresta Tirta Saputera" userId="3d2eb2c1797cdded" providerId="LiveId" clId="{179BB24E-32C6-4D9F-AEED-5A12C577EA89}" dt="2022-01-07T00:37:24.161" v="425" actId="2696"/>
        <pc:sldMkLst>
          <pc:docMk/>
          <pc:sldMk cId="2456511440" sldId="276"/>
        </pc:sldMkLst>
      </pc:sldChg>
      <pc:sldChg chg="addSp delSp modSp new mod ord">
        <pc:chgData name="Claresta Tirta Saputera" userId="3d2eb2c1797cdded" providerId="LiveId" clId="{179BB24E-32C6-4D9F-AEED-5A12C577EA89}" dt="2022-01-07T06:05:21.631" v="1129" actId="1035"/>
        <pc:sldMkLst>
          <pc:docMk/>
          <pc:sldMk cId="1026569025" sldId="277"/>
        </pc:sldMkLst>
        <pc:spChg chg="del mod">
          <ac:chgData name="Claresta Tirta Saputera" userId="3d2eb2c1797cdded" providerId="LiveId" clId="{179BB24E-32C6-4D9F-AEED-5A12C577EA89}" dt="2022-01-06T12:35:40.447" v="36" actId="478"/>
          <ac:spMkLst>
            <pc:docMk/>
            <pc:sldMk cId="1026569025" sldId="277"/>
            <ac:spMk id="2" creationId="{90F512F3-222A-4294-96DE-67E0A8928664}"/>
          </ac:spMkLst>
        </pc:spChg>
        <pc:spChg chg="add mod">
          <ac:chgData name="Claresta Tirta Saputera" userId="3d2eb2c1797cdded" providerId="LiveId" clId="{179BB24E-32C6-4D9F-AEED-5A12C577EA89}" dt="2022-01-06T13:49:55.550" v="180" actId="14100"/>
          <ac:spMkLst>
            <pc:docMk/>
            <pc:sldMk cId="1026569025" sldId="277"/>
            <ac:spMk id="3" creationId="{58F01699-11A9-48E7-9770-6883DD8A57E1}"/>
          </ac:spMkLst>
        </pc:spChg>
        <pc:spChg chg="add del mod">
          <ac:chgData name="Claresta Tirta Saputera" userId="3d2eb2c1797cdded" providerId="LiveId" clId="{179BB24E-32C6-4D9F-AEED-5A12C577EA89}" dt="2022-01-07T06:04:28.640" v="1105" actId="478"/>
          <ac:spMkLst>
            <pc:docMk/>
            <pc:sldMk cId="1026569025" sldId="277"/>
            <ac:spMk id="5" creationId="{C8878DC6-0EDB-4871-9562-ABB57B50AE82}"/>
          </ac:spMkLst>
        </pc:spChg>
        <pc:spChg chg="add del mod">
          <ac:chgData name="Claresta Tirta Saputera" userId="3d2eb2c1797cdded" providerId="LiveId" clId="{179BB24E-32C6-4D9F-AEED-5A12C577EA89}" dt="2022-01-06T12:35:43.741" v="37" actId="478"/>
          <ac:spMkLst>
            <pc:docMk/>
            <pc:sldMk cId="1026569025" sldId="277"/>
            <ac:spMk id="5" creationId="{ED6D8ED1-4C52-4915-B0C5-96E0ECF0FC03}"/>
          </ac:spMkLst>
        </pc:spChg>
        <pc:spChg chg="add mod">
          <ac:chgData name="Claresta Tirta Saputera" userId="3d2eb2c1797cdded" providerId="LiveId" clId="{179BB24E-32C6-4D9F-AEED-5A12C577EA89}" dt="2022-01-07T06:05:21.631" v="1129" actId="1035"/>
          <ac:spMkLst>
            <pc:docMk/>
            <pc:sldMk cId="1026569025" sldId="277"/>
            <ac:spMk id="6" creationId="{1586BB4D-3B57-4FC8-B680-20A1F3C7DA0E}"/>
          </ac:spMkLst>
        </pc:spChg>
        <pc:spChg chg="add del mod">
          <ac:chgData name="Claresta Tirta Saputera" userId="3d2eb2c1797cdded" providerId="LiveId" clId="{179BB24E-32C6-4D9F-AEED-5A12C577EA89}" dt="2022-01-06T13:42:02.017" v="41"/>
          <ac:spMkLst>
            <pc:docMk/>
            <pc:sldMk cId="1026569025" sldId="277"/>
            <ac:spMk id="6" creationId="{C2C646B9-A0A5-46CA-820E-B221B6868DCF}"/>
          </ac:spMkLst>
        </pc:spChg>
        <pc:spChg chg="add mod">
          <ac:chgData name="Claresta Tirta Saputera" userId="3d2eb2c1797cdded" providerId="LiveId" clId="{179BB24E-32C6-4D9F-AEED-5A12C577EA89}" dt="2022-01-06T13:49:25.403" v="167" actId="20577"/>
          <ac:spMkLst>
            <pc:docMk/>
            <pc:sldMk cId="1026569025" sldId="277"/>
            <ac:spMk id="7" creationId="{972C51F7-08C7-4F88-8FC5-3DC46A2D0682}"/>
          </ac:spMkLst>
        </pc:spChg>
        <pc:cxnChg chg="add mod">
          <ac:chgData name="Claresta Tirta Saputera" userId="3d2eb2c1797cdded" providerId="LiveId" clId="{179BB24E-32C6-4D9F-AEED-5A12C577EA89}" dt="2022-01-07T06:04:18.256" v="1103" actId="13822"/>
          <ac:cxnSpMkLst>
            <pc:docMk/>
            <pc:sldMk cId="1026569025" sldId="277"/>
            <ac:cxnSpMk id="4" creationId="{AB83ADA9-54D9-4846-AF3E-EFBE04B061B5}"/>
          </ac:cxnSpMkLst>
        </pc:cxnChg>
      </pc:sldChg>
      <pc:sldChg chg="addSp delSp modSp new add del mod ord">
        <pc:chgData name="Claresta Tirta Saputera" userId="3d2eb2c1797cdded" providerId="LiveId" clId="{179BB24E-32C6-4D9F-AEED-5A12C577EA89}" dt="2022-01-07T03:01:26.622" v="868"/>
        <pc:sldMkLst>
          <pc:docMk/>
          <pc:sldMk cId="724007249" sldId="278"/>
        </pc:sldMkLst>
        <pc:spChg chg="del">
          <ac:chgData name="Claresta Tirta Saputera" userId="3d2eb2c1797cdded" providerId="LiveId" clId="{179BB24E-32C6-4D9F-AEED-5A12C577EA89}" dt="2022-01-06T13:54:20.372" v="208" actId="478"/>
          <ac:spMkLst>
            <pc:docMk/>
            <pc:sldMk cId="724007249" sldId="278"/>
            <ac:spMk id="2" creationId="{47D29B9F-E228-49A2-9B6A-89F96EC168BB}"/>
          </ac:spMkLst>
        </pc:spChg>
        <pc:spChg chg="mod">
          <ac:chgData name="Claresta Tirta Saputera" userId="3d2eb2c1797cdded" providerId="LiveId" clId="{179BB24E-32C6-4D9F-AEED-5A12C577EA89}" dt="2022-01-07T03:01:26.622" v="868"/>
          <ac:spMkLst>
            <pc:docMk/>
            <pc:sldMk cId="724007249" sldId="278"/>
            <ac:spMk id="3" creationId="{00000000-0000-0000-0000-000000000000}"/>
          </ac:spMkLst>
        </pc:spChg>
        <pc:spChg chg="add mod">
          <ac:chgData name="Claresta Tirta Saputera" userId="3d2eb2c1797cdded" providerId="LiveId" clId="{179BB24E-32C6-4D9F-AEED-5A12C577EA89}" dt="2022-01-06T14:17:44.784" v="213" actId="20577"/>
          <ac:spMkLst>
            <pc:docMk/>
            <pc:sldMk cId="724007249" sldId="278"/>
            <ac:spMk id="4" creationId="{F263C4BD-BDF7-4A48-BF04-690547FC2383}"/>
          </ac:spMkLst>
        </pc:spChg>
        <pc:spChg chg="add del mod">
          <ac:chgData name="Claresta Tirta Saputera" userId="3d2eb2c1797cdded" providerId="LiveId" clId="{179BB24E-32C6-4D9F-AEED-5A12C577EA89}" dt="2022-01-06T14:17:29.205" v="211"/>
          <ac:spMkLst>
            <pc:docMk/>
            <pc:sldMk cId="724007249" sldId="278"/>
            <ac:spMk id="5" creationId="{041FF049-14CA-499C-8304-0D0EFEC69804}"/>
          </ac:spMkLst>
        </pc:spChg>
        <pc:picChg chg="add del">
          <ac:chgData name="Claresta Tirta Saputera" userId="3d2eb2c1797cdded" providerId="LiveId" clId="{179BB24E-32C6-4D9F-AEED-5A12C577EA89}" dt="2022-01-07T03:01:06.209" v="862" actId="22"/>
          <ac:picMkLst>
            <pc:docMk/>
            <pc:sldMk cId="724007249" sldId="278"/>
            <ac:picMk id="5" creationId="{1D49FDC5-C0B2-4933-A17E-6AED5C6CFEA2}"/>
          </ac:picMkLst>
        </pc:picChg>
        <pc:picChg chg="add del">
          <ac:chgData name="Claresta Tirta Saputera" userId="3d2eb2c1797cdded" providerId="LiveId" clId="{179BB24E-32C6-4D9F-AEED-5A12C577EA89}" dt="2022-01-07T03:01:12.432" v="865" actId="22"/>
          <ac:picMkLst>
            <pc:docMk/>
            <pc:sldMk cId="724007249" sldId="278"/>
            <ac:picMk id="8" creationId="{7A88C465-43EB-4E67-BE19-361BE34D721E}"/>
          </ac:picMkLst>
        </pc:picChg>
      </pc:sldChg>
      <pc:sldChg chg="delSp modSp mod ord">
        <pc:chgData name="Claresta Tirta Saputera" userId="3d2eb2c1797cdded" providerId="LiveId" clId="{179BB24E-32C6-4D9F-AEED-5A12C577EA89}" dt="2022-01-07T05:17:02.573" v="1089" actId="123"/>
        <pc:sldMkLst>
          <pc:docMk/>
          <pc:sldMk cId="3464975055" sldId="281"/>
        </pc:sldMkLst>
        <pc:spChg chg="mod">
          <ac:chgData name="Claresta Tirta Saputera" userId="3d2eb2c1797cdded" providerId="LiveId" clId="{179BB24E-32C6-4D9F-AEED-5A12C577EA89}" dt="2022-01-07T05:17:02.573" v="1089" actId="123"/>
          <ac:spMkLst>
            <pc:docMk/>
            <pc:sldMk cId="3464975055" sldId="281"/>
            <ac:spMk id="2" creationId="{FA8C972E-191E-43D4-B3DA-DECA59B9536C}"/>
          </ac:spMkLst>
        </pc:spChg>
        <pc:spChg chg="del mod">
          <ac:chgData name="Claresta Tirta Saputera" userId="3d2eb2c1797cdded" providerId="LiveId" clId="{179BB24E-32C6-4D9F-AEED-5A12C577EA89}" dt="2022-01-07T05:16:32.149" v="1080" actId="478"/>
          <ac:spMkLst>
            <pc:docMk/>
            <pc:sldMk cId="3464975055" sldId="281"/>
            <ac:spMk id="7" creationId="{E66BD5D9-8706-47A8-BE3B-C676E0FC8736}"/>
          </ac:spMkLst>
        </pc:spChg>
        <pc:spChg chg="del mod">
          <ac:chgData name="Claresta Tirta Saputera" userId="3d2eb2c1797cdded" providerId="LiveId" clId="{179BB24E-32C6-4D9F-AEED-5A12C577EA89}" dt="2022-01-07T05:16:49.775" v="1085" actId="478"/>
          <ac:spMkLst>
            <pc:docMk/>
            <pc:sldMk cId="3464975055" sldId="281"/>
            <ac:spMk id="8" creationId="{B4295D86-D0A4-48F9-BA50-7E932CA88A9E}"/>
          </ac:spMkLst>
        </pc:spChg>
        <pc:spChg chg="mod">
          <ac:chgData name="Claresta Tirta Saputera" userId="3d2eb2c1797cdded" providerId="LiveId" clId="{179BB24E-32C6-4D9F-AEED-5A12C577EA89}" dt="2022-01-07T05:16:57.562" v="1088" actId="14100"/>
          <ac:spMkLst>
            <pc:docMk/>
            <pc:sldMk cId="3464975055" sldId="281"/>
            <ac:spMk id="9" creationId="{1FC3BA13-1389-4CDD-B2BB-4B280847A0E8}"/>
          </ac:spMkLst>
        </pc:spChg>
      </pc:sldChg>
      <pc:sldChg chg="modSp mod">
        <pc:chgData name="Claresta Tirta Saputera" userId="3d2eb2c1797cdded" providerId="LiveId" clId="{179BB24E-32C6-4D9F-AEED-5A12C577EA89}" dt="2022-01-07T05:20:50.930" v="1090" actId="2711"/>
        <pc:sldMkLst>
          <pc:docMk/>
          <pc:sldMk cId="2067680044" sldId="284"/>
        </pc:sldMkLst>
        <pc:spChg chg="mod">
          <ac:chgData name="Claresta Tirta Saputera" userId="3d2eb2c1797cdded" providerId="LiveId" clId="{179BB24E-32C6-4D9F-AEED-5A12C577EA89}" dt="2022-01-07T05:20:50.930" v="1090" actId="2711"/>
          <ac:spMkLst>
            <pc:docMk/>
            <pc:sldMk cId="2067680044" sldId="284"/>
            <ac:spMk id="3" creationId="{D1041E5A-2D82-4FAD-A9DD-7674DA34D94E}"/>
          </ac:spMkLst>
        </pc:spChg>
      </pc:sldChg>
      <pc:sldMasterChg chg="addSldLayout delSldLayout">
        <pc:chgData name="Claresta Tirta Saputera" userId="3d2eb2c1797cdded" providerId="LiveId" clId="{179BB24E-32C6-4D9F-AEED-5A12C577EA89}" dt="2022-01-07T02:49:11.995" v="851" actId="2696"/>
        <pc:sldMasterMkLst>
          <pc:docMk/>
          <pc:sldMasterMk cId="2994554491" sldId="2147483660"/>
        </pc:sldMasterMkLst>
        <pc:sldLayoutChg chg="add del">
          <pc:chgData name="Claresta Tirta Saputera" userId="3d2eb2c1797cdded" providerId="LiveId" clId="{179BB24E-32C6-4D9F-AEED-5A12C577EA89}" dt="2022-01-07T00:30:28.572" v="272" actId="2696"/>
          <pc:sldLayoutMkLst>
            <pc:docMk/>
            <pc:sldMasterMk cId="2994554491" sldId="2147483660"/>
            <pc:sldLayoutMk cId="2265933739" sldId="2147483669"/>
          </pc:sldLayoutMkLst>
        </pc:sldLayoutChg>
        <pc:sldLayoutChg chg="del">
          <pc:chgData name="Claresta Tirta Saputera" userId="3d2eb2c1797cdded" providerId="LiveId" clId="{179BB24E-32C6-4D9F-AEED-5A12C577EA89}" dt="2022-01-07T02:49:09.584" v="850" actId="2696"/>
          <pc:sldLayoutMkLst>
            <pc:docMk/>
            <pc:sldMasterMk cId="2994554491" sldId="2147483660"/>
            <pc:sldLayoutMk cId="871152981" sldId="2147483679"/>
          </pc:sldLayoutMkLst>
        </pc:sldLayoutChg>
        <pc:sldLayoutChg chg="del">
          <pc:chgData name="Claresta Tirta Saputera" userId="3d2eb2c1797cdded" providerId="LiveId" clId="{179BB24E-32C6-4D9F-AEED-5A12C577EA89}" dt="2022-01-07T02:49:11.995" v="851" actId="2696"/>
          <pc:sldLayoutMkLst>
            <pc:docMk/>
            <pc:sldMasterMk cId="2994554491" sldId="2147483660"/>
            <pc:sldLayoutMk cId="850016756" sldId="2147483681"/>
          </pc:sldLayoutMkLst>
        </pc:sldLayoutChg>
      </pc:sldMasterChg>
    </pc:docChg>
  </pc:docChgLst>
  <pc:docChgLst>
    <pc:chgData name="Reinard Tjahaja" userId="c859cdc1edfa607d" providerId="Windows Live" clId="Web-{D8B616EB-BA68-44F5-8C59-15A2D6B4429C}"/>
    <pc:docChg chg="modSld">
      <pc:chgData name="Reinard Tjahaja" userId="c859cdc1edfa607d" providerId="Windows Live" clId="Web-{D8B616EB-BA68-44F5-8C59-15A2D6B4429C}" dt="2022-01-06T10:07:58.828" v="0"/>
      <pc:docMkLst>
        <pc:docMk/>
      </pc:docMkLst>
      <pc:sldChg chg="delSp">
        <pc:chgData name="Reinard Tjahaja" userId="c859cdc1edfa607d" providerId="Windows Live" clId="Web-{D8B616EB-BA68-44F5-8C59-15A2D6B4429C}" dt="2022-01-06T10:07:58.828" v="0"/>
        <pc:sldMkLst>
          <pc:docMk/>
          <pc:sldMk cId="2456511440" sldId="276"/>
        </pc:sldMkLst>
        <pc:picChg chg="del">
          <ac:chgData name="Reinard Tjahaja" userId="c859cdc1edfa607d" providerId="Windows Live" clId="Web-{D8B616EB-BA68-44F5-8C59-15A2D6B4429C}" dt="2022-01-06T10:07:58.828" v="0"/>
          <ac:picMkLst>
            <pc:docMk/>
            <pc:sldMk cId="2456511440" sldId="276"/>
            <ac:picMk id="5" creationId="{E3717EA3-4C65-4DB7-8331-B870ABE49C01}"/>
          </ac:picMkLst>
        </pc:picChg>
      </pc:sldChg>
    </pc:docChg>
  </pc:docChgLst>
  <pc:docChgLst>
    <pc:chgData name="Tirta Saputera Claresta" userId="3d2eb2c1797cdded" providerId="Windows Live" clId="Web-{15859136-D7AF-495D-B135-42C3F26FB4AE}"/>
    <pc:docChg chg="modSld">
      <pc:chgData name="Tirta Saputera Claresta" userId="3d2eb2c1797cdded" providerId="Windows Live" clId="Web-{15859136-D7AF-495D-B135-42C3F26FB4AE}" dt="2022-01-06T12:27:45.492" v="1" actId="20577"/>
      <pc:docMkLst>
        <pc:docMk/>
      </pc:docMkLst>
      <pc:sldChg chg="modSp">
        <pc:chgData name="Tirta Saputera Claresta" userId="3d2eb2c1797cdded" providerId="Windows Live" clId="Web-{15859136-D7AF-495D-B135-42C3F26FB4AE}" dt="2022-01-06T12:27:45.492" v="1" actId="20577"/>
        <pc:sldMkLst>
          <pc:docMk/>
          <pc:sldMk cId="2746488036" sldId="256"/>
        </pc:sldMkLst>
        <pc:spChg chg="mod">
          <ac:chgData name="Tirta Saputera Claresta" userId="3d2eb2c1797cdded" providerId="Windows Live" clId="Web-{15859136-D7AF-495D-B135-42C3F26FB4AE}" dt="2022-01-06T12:27:45.492" v="1" actId="20577"/>
          <ac:spMkLst>
            <pc:docMk/>
            <pc:sldMk cId="2746488036" sldId="256"/>
            <ac:spMk id="3" creationId="{86B3E487-B482-442E-8544-3D91F5DB66EA}"/>
          </ac:spMkLst>
        </pc:spChg>
      </pc:sldChg>
    </pc:docChg>
  </pc:docChgLst>
  <pc:docChgLst>
    <pc:chgData name="Vanessa Lokman" userId="2a15f2dc8ea6bb02" providerId="Windows Live" clId="Web-{8E26247C-6217-47F1-B90E-6C0F49BBF1E7}"/>
    <pc:docChg chg="modSld">
      <pc:chgData name="Vanessa Lokman" userId="2a15f2dc8ea6bb02" providerId="Windows Live" clId="Web-{8E26247C-6217-47F1-B90E-6C0F49BBF1E7}" dt="2022-01-06T14:15:57.916" v="13" actId="1076"/>
      <pc:docMkLst>
        <pc:docMk/>
      </pc:docMkLst>
      <pc:sldChg chg="modSp">
        <pc:chgData name="Vanessa Lokman" userId="2a15f2dc8ea6bb02" providerId="Windows Live" clId="Web-{8E26247C-6217-47F1-B90E-6C0F49BBF1E7}" dt="2022-01-06T14:15:57.916" v="13" actId="1076"/>
        <pc:sldMkLst>
          <pc:docMk/>
          <pc:sldMk cId="1623128917" sldId="267"/>
        </pc:sldMkLst>
        <pc:spChg chg="mod">
          <ac:chgData name="Vanessa Lokman" userId="2a15f2dc8ea6bb02" providerId="Windows Live" clId="Web-{8E26247C-6217-47F1-B90E-6C0F49BBF1E7}" dt="2022-01-06T14:15:19.040" v="3" actId="1076"/>
          <ac:spMkLst>
            <pc:docMk/>
            <pc:sldMk cId="1623128917" sldId="267"/>
            <ac:spMk id="2" creationId="{FA8C972E-191E-43D4-B3DA-DECA59B9536C}"/>
          </ac:spMkLst>
        </pc:spChg>
        <pc:spChg chg="mod">
          <ac:chgData name="Vanessa Lokman" userId="2a15f2dc8ea6bb02" providerId="Windows Live" clId="Web-{8E26247C-6217-47F1-B90E-6C0F49BBF1E7}" dt="2022-01-06T14:15:04.383" v="0" actId="1076"/>
          <ac:spMkLst>
            <pc:docMk/>
            <pc:sldMk cId="1623128917" sldId="267"/>
            <ac:spMk id="6" creationId="{326ACFC5-9FB8-424F-909F-432FD769E156}"/>
          </ac:spMkLst>
        </pc:spChg>
        <pc:spChg chg="mod">
          <ac:chgData name="Vanessa Lokman" userId="2a15f2dc8ea6bb02" providerId="Windows Live" clId="Web-{8E26247C-6217-47F1-B90E-6C0F49BBF1E7}" dt="2022-01-06T14:15:09.055" v="1" actId="1076"/>
          <ac:spMkLst>
            <pc:docMk/>
            <pc:sldMk cId="1623128917" sldId="267"/>
            <ac:spMk id="7" creationId="{53EA1634-5759-4625-AF0B-809AFAC79D1A}"/>
          </ac:spMkLst>
        </pc:spChg>
        <pc:spChg chg="mod">
          <ac:chgData name="Vanessa Lokman" userId="2a15f2dc8ea6bb02" providerId="Windows Live" clId="Web-{8E26247C-6217-47F1-B90E-6C0F49BBF1E7}" dt="2022-01-06T14:15:13.743" v="2" actId="1076"/>
          <ac:spMkLst>
            <pc:docMk/>
            <pc:sldMk cId="1623128917" sldId="267"/>
            <ac:spMk id="8" creationId="{7EB71CA6-EE55-4716-9EC7-5B7D831CEBDB}"/>
          </ac:spMkLst>
        </pc:spChg>
        <pc:spChg chg="mod">
          <ac:chgData name="Vanessa Lokman" userId="2a15f2dc8ea6bb02" providerId="Windows Live" clId="Web-{8E26247C-6217-47F1-B90E-6C0F49BBF1E7}" dt="2022-01-06T14:15:26.212" v="4" actId="1076"/>
          <ac:spMkLst>
            <pc:docMk/>
            <pc:sldMk cId="1623128917" sldId="267"/>
            <ac:spMk id="9" creationId="{9D83B21A-2ED5-43FB-8CB8-B6B016E76557}"/>
          </ac:spMkLst>
        </pc:spChg>
        <pc:spChg chg="mod">
          <ac:chgData name="Vanessa Lokman" userId="2a15f2dc8ea6bb02" providerId="Windows Live" clId="Web-{8E26247C-6217-47F1-B90E-6C0F49BBF1E7}" dt="2022-01-06T14:15:53.103" v="12" actId="1076"/>
          <ac:spMkLst>
            <pc:docMk/>
            <pc:sldMk cId="1623128917" sldId="267"/>
            <ac:spMk id="10" creationId="{25155F68-E54E-4C80-8CC0-4622AB5807A2}"/>
          </ac:spMkLst>
        </pc:spChg>
        <pc:spChg chg="mod">
          <ac:chgData name="Vanessa Lokman" userId="2a15f2dc8ea6bb02" providerId="Windows Live" clId="Web-{8E26247C-6217-47F1-B90E-6C0F49BBF1E7}" dt="2022-01-06T14:15:57.916" v="13" actId="1076"/>
          <ac:spMkLst>
            <pc:docMk/>
            <pc:sldMk cId="1623128917" sldId="267"/>
            <ac:spMk id="11" creationId="{021344D6-F5F6-432B-95AC-52AB71EC0A9C}"/>
          </ac:spMkLst>
        </pc:spChg>
      </pc:sldChg>
    </pc:docChg>
  </pc:docChgLst>
  <pc:docChgLst>
    <pc:chgData name="Vanessa Lokman" userId="2a15f2dc8ea6bb02" providerId="Windows Live" clId="Web-{96B8EF9E-DFB5-4D7C-990A-4316861B9520}"/>
    <pc:docChg chg="modSld">
      <pc:chgData name="Vanessa Lokman" userId="2a15f2dc8ea6bb02" providerId="Windows Live" clId="Web-{96B8EF9E-DFB5-4D7C-990A-4316861B9520}" dt="2022-01-07T02:57:43.977" v="22" actId="1076"/>
      <pc:docMkLst>
        <pc:docMk/>
      </pc:docMkLst>
      <pc:sldChg chg="modSp">
        <pc:chgData name="Vanessa Lokman" userId="2a15f2dc8ea6bb02" providerId="Windows Live" clId="Web-{96B8EF9E-DFB5-4D7C-990A-4316861B9520}" dt="2022-01-07T02:56:14.444" v="15" actId="1076"/>
        <pc:sldMkLst>
          <pc:docMk/>
          <pc:sldMk cId="3938998957" sldId="258"/>
        </pc:sldMkLst>
        <pc:spChg chg="mod">
          <ac:chgData name="Vanessa Lokman" userId="2a15f2dc8ea6bb02" providerId="Windows Live" clId="Web-{96B8EF9E-DFB5-4D7C-990A-4316861B9520}" dt="2022-01-07T02:56:14.444" v="15" actId="1076"/>
          <ac:spMkLst>
            <pc:docMk/>
            <pc:sldMk cId="3938998957" sldId="258"/>
            <ac:spMk id="8" creationId="{16AE3436-7487-4E86-BF8A-BDF23993BEEE}"/>
          </ac:spMkLst>
        </pc:spChg>
      </pc:sldChg>
      <pc:sldChg chg="addSp delSp modSp">
        <pc:chgData name="Vanessa Lokman" userId="2a15f2dc8ea6bb02" providerId="Windows Live" clId="Web-{96B8EF9E-DFB5-4D7C-990A-4316861B9520}" dt="2022-01-07T02:57:43.977" v="22" actId="1076"/>
        <pc:sldMkLst>
          <pc:docMk/>
          <pc:sldMk cId="1623128917" sldId="267"/>
        </pc:sldMkLst>
        <pc:spChg chg="mod">
          <ac:chgData name="Vanessa Lokman" userId="2a15f2dc8ea6bb02" providerId="Windows Live" clId="Web-{96B8EF9E-DFB5-4D7C-990A-4316861B9520}" dt="2022-01-07T02:54:34.911" v="11" actId="1076"/>
          <ac:spMkLst>
            <pc:docMk/>
            <pc:sldMk cId="1623128917" sldId="267"/>
            <ac:spMk id="2" creationId="{FA8C972E-191E-43D4-B3DA-DECA59B9536C}"/>
          </ac:spMkLst>
        </pc:spChg>
        <pc:spChg chg="mod">
          <ac:chgData name="Vanessa Lokman" userId="2a15f2dc8ea6bb02" providerId="Windows Live" clId="Web-{96B8EF9E-DFB5-4D7C-990A-4316861B9520}" dt="2022-01-07T02:54:35.567" v="12" actId="1076"/>
          <ac:spMkLst>
            <pc:docMk/>
            <pc:sldMk cId="1623128917" sldId="267"/>
            <ac:spMk id="7" creationId="{53EA1634-5759-4625-AF0B-809AFAC79D1A}"/>
          </ac:spMkLst>
        </pc:spChg>
        <pc:spChg chg="mod">
          <ac:chgData name="Vanessa Lokman" userId="2a15f2dc8ea6bb02" providerId="Windows Live" clId="Web-{96B8EF9E-DFB5-4D7C-990A-4316861B9520}" dt="2022-01-07T02:54:26.364" v="10" actId="1076"/>
          <ac:spMkLst>
            <pc:docMk/>
            <pc:sldMk cId="1623128917" sldId="267"/>
            <ac:spMk id="9" creationId="{9D83B21A-2ED5-43FB-8CB8-B6B016E76557}"/>
          </ac:spMkLst>
        </pc:spChg>
        <pc:spChg chg="mod">
          <ac:chgData name="Vanessa Lokman" userId="2a15f2dc8ea6bb02" providerId="Windows Live" clId="Web-{96B8EF9E-DFB5-4D7C-990A-4316861B9520}" dt="2022-01-07T02:57:43.977" v="22" actId="1076"/>
          <ac:spMkLst>
            <pc:docMk/>
            <pc:sldMk cId="1623128917" sldId="267"/>
            <ac:spMk id="12" creationId="{B5749B2C-8B79-43FA-8CAB-5C6F38337BE4}"/>
          </ac:spMkLst>
        </pc:spChg>
        <pc:spChg chg="mod">
          <ac:chgData name="Vanessa Lokman" userId="2a15f2dc8ea6bb02" providerId="Windows Live" clId="Web-{96B8EF9E-DFB5-4D7C-990A-4316861B9520}" dt="2022-01-07T02:56:41.023" v="16" actId="1076"/>
          <ac:spMkLst>
            <pc:docMk/>
            <pc:sldMk cId="1623128917" sldId="267"/>
            <ac:spMk id="13" creationId="{31D81E49-6818-41F6-BD25-F9A8107C107F}"/>
          </ac:spMkLst>
        </pc:spChg>
        <pc:cxnChg chg="add del">
          <ac:chgData name="Vanessa Lokman" userId="2a15f2dc8ea6bb02" providerId="Windows Live" clId="Web-{96B8EF9E-DFB5-4D7C-990A-4316861B9520}" dt="2022-01-07T02:57:18.539" v="19"/>
          <ac:cxnSpMkLst>
            <pc:docMk/>
            <pc:sldMk cId="1623128917" sldId="267"/>
            <ac:cxnSpMk id="3" creationId="{9CE755CB-C4EE-42EE-AA4F-C60DA212F592}"/>
          </ac:cxnSpMkLst>
        </pc:cxnChg>
        <pc:cxnChg chg="add del">
          <ac:chgData name="Vanessa Lokman" userId="2a15f2dc8ea6bb02" providerId="Windows Live" clId="Web-{96B8EF9E-DFB5-4D7C-990A-4316861B9520}" dt="2022-01-07T02:57:39.524" v="21"/>
          <ac:cxnSpMkLst>
            <pc:docMk/>
            <pc:sldMk cId="1623128917" sldId="267"/>
            <ac:cxnSpMk id="8" creationId="{6F1A98A5-8A1D-433D-9831-6A995AB85E61}"/>
          </ac:cxnSpMkLst>
        </pc:cxnChg>
      </pc:sldChg>
    </pc:docChg>
  </pc:docChgLst>
  <pc:docChgLst>
    <pc:chgData name="Vanessa Lokman" userId="2a15f2dc8ea6bb02" providerId="Windows Live" clId="Web-{D1999474-F600-41B6-BB05-B1E5D13D148A}"/>
    <pc:docChg chg="modSld">
      <pc:chgData name="Vanessa Lokman" userId="2a15f2dc8ea6bb02" providerId="Windows Live" clId="Web-{D1999474-F600-41B6-BB05-B1E5D13D148A}" dt="2022-01-07T04:21:43.042" v="166"/>
      <pc:docMkLst>
        <pc:docMk/>
      </pc:docMkLst>
      <pc:sldChg chg="modNotes">
        <pc:chgData name="Vanessa Lokman" userId="2a15f2dc8ea6bb02" providerId="Windows Live" clId="Web-{D1999474-F600-41B6-BB05-B1E5D13D148A}" dt="2022-01-07T04:21:43.042" v="166"/>
        <pc:sldMkLst>
          <pc:docMk/>
          <pc:sldMk cId="1404985440" sldId="265"/>
        </pc:sldMkLst>
      </pc:sldChg>
      <pc:sldChg chg="modNotes">
        <pc:chgData name="Vanessa Lokman" userId="2a15f2dc8ea6bb02" providerId="Windows Live" clId="Web-{D1999474-F600-41B6-BB05-B1E5D13D148A}" dt="2022-01-07T04:11:57.777" v="2"/>
        <pc:sldMkLst>
          <pc:docMk/>
          <pc:sldMk cId="1623128917" sldId="267"/>
        </pc:sldMkLst>
      </pc:sldChg>
      <pc:sldChg chg="modNotes">
        <pc:chgData name="Vanessa Lokman" userId="2a15f2dc8ea6bb02" providerId="Windows Live" clId="Web-{D1999474-F600-41B6-BB05-B1E5D13D148A}" dt="2022-01-07T04:12:07.386" v="4"/>
        <pc:sldMkLst>
          <pc:docMk/>
          <pc:sldMk cId="3464975055" sldId="281"/>
        </pc:sldMkLst>
      </pc:sldChg>
    </pc:docChg>
  </pc:docChgLst>
  <pc:docChgLst>
    <pc:chgData name="Vanessa Lokman" userId="2a15f2dc8ea6bb02" providerId="Windows Live" clId="Web-{8440AF90-4F28-4E5D-9715-22E183399CE1}"/>
    <pc:docChg chg="modSld">
      <pc:chgData name="Vanessa Lokman" userId="2a15f2dc8ea6bb02" providerId="Windows Live" clId="Web-{8440AF90-4F28-4E5D-9715-22E183399CE1}" dt="2022-01-06T13:01:06.637" v="11"/>
      <pc:docMkLst>
        <pc:docMk/>
      </pc:docMkLst>
      <pc:sldChg chg="delSp modSp">
        <pc:chgData name="Vanessa Lokman" userId="2a15f2dc8ea6bb02" providerId="Windows Live" clId="Web-{8440AF90-4F28-4E5D-9715-22E183399CE1}" dt="2022-01-06T13:01:06.637" v="11"/>
        <pc:sldMkLst>
          <pc:docMk/>
          <pc:sldMk cId="1183454707" sldId="264"/>
        </pc:sldMkLst>
        <pc:spChg chg="del mod">
          <ac:chgData name="Vanessa Lokman" userId="2a15f2dc8ea6bb02" providerId="Windows Live" clId="Web-{8440AF90-4F28-4E5D-9715-22E183399CE1}" dt="2022-01-06T13:01:06.637" v="11"/>
          <ac:spMkLst>
            <pc:docMk/>
            <pc:sldMk cId="1183454707" sldId="264"/>
            <ac:spMk id="3" creationId="{C4B18365-CB9D-4CFE-889B-60D434072072}"/>
          </ac:spMkLst>
        </pc:spChg>
        <pc:spChg chg="del mod">
          <ac:chgData name="Vanessa Lokman" userId="2a15f2dc8ea6bb02" providerId="Windows Live" clId="Web-{8440AF90-4F28-4E5D-9715-22E183399CE1}" dt="2022-01-06T13:00:16.915" v="2"/>
          <ac:spMkLst>
            <pc:docMk/>
            <pc:sldMk cId="1183454707" sldId="264"/>
            <ac:spMk id="4" creationId="{8517DBCE-9158-4DF9-A3D4-CBFFB52E9889}"/>
          </ac:spMkLst>
        </pc:spChg>
        <pc:spChg chg="del">
          <ac:chgData name="Vanessa Lokman" userId="2a15f2dc8ea6bb02" providerId="Windows Live" clId="Web-{8440AF90-4F28-4E5D-9715-22E183399CE1}" dt="2022-01-06T13:00:11.790" v="0"/>
          <ac:spMkLst>
            <pc:docMk/>
            <pc:sldMk cId="1183454707" sldId="264"/>
            <ac:spMk id="5" creationId="{99A3B299-6D80-4A73-AEED-2C73D7EAF394}"/>
          </ac:spMkLst>
        </pc:spChg>
        <pc:spChg chg="del">
          <ac:chgData name="Vanessa Lokman" userId="2a15f2dc8ea6bb02" providerId="Windows Live" clId="Web-{8440AF90-4F28-4E5D-9715-22E183399CE1}" dt="2022-01-06T13:00:20.853" v="3"/>
          <ac:spMkLst>
            <pc:docMk/>
            <pc:sldMk cId="1183454707" sldId="264"/>
            <ac:spMk id="6" creationId="{29C91DCD-E943-41F7-A917-9690206CB6AD}"/>
          </ac:spMkLst>
        </pc:spChg>
        <pc:spChg chg="del">
          <ac:chgData name="Vanessa Lokman" userId="2a15f2dc8ea6bb02" providerId="Windows Live" clId="Web-{8440AF90-4F28-4E5D-9715-22E183399CE1}" dt="2022-01-06T13:00:23.103" v="4"/>
          <ac:spMkLst>
            <pc:docMk/>
            <pc:sldMk cId="1183454707" sldId="264"/>
            <ac:spMk id="7" creationId="{1691C254-C71E-4B43-87C4-F50CFE65D818}"/>
          </ac:spMkLst>
        </pc:spChg>
        <pc:spChg chg="del">
          <ac:chgData name="Vanessa Lokman" userId="2a15f2dc8ea6bb02" providerId="Windows Live" clId="Web-{8440AF90-4F28-4E5D-9715-22E183399CE1}" dt="2022-01-06T13:00:26.291" v="5"/>
          <ac:spMkLst>
            <pc:docMk/>
            <pc:sldMk cId="1183454707" sldId="264"/>
            <ac:spMk id="8" creationId="{F87D8243-D578-4A59-AD46-0195BC5A7547}"/>
          </ac:spMkLst>
        </pc:spChg>
        <pc:spChg chg="del">
          <ac:chgData name="Vanessa Lokman" userId="2a15f2dc8ea6bb02" providerId="Windows Live" clId="Web-{8440AF90-4F28-4E5D-9715-22E183399CE1}" dt="2022-01-06T13:00:33.557" v="6"/>
          <ac:spMkLst>
            <pc:docMk/>
            <pc:sldMk cId="1183454707" sldId="264"/>
            <ac:spMk id="9" creationId="{D38BACC9-D8C8-4CA5-926A-0F0D2B34ABB9}"/>
          </ac:spMkLst>
        </pc:spChg>
      </pc:sldChg>
      <pc:sldChg chg="addSp modSp">
        <pc:chgData name="Vanessa Lokman" userId="2a15f2dc8ea6bb02" providerId="Windows Live" clId="Web-{8440AF90-4F28-4E5D-9715-22E183399CE1}" dt="2022-01-06T13:01:01.121" v="10" actId="1076"/>
        <pc:sldMkLst>
          <pc:docMk/>
          <pc:sldMk cId="1615424776" sldId="271"/>
        </pc:sldMkLst>
        <pc:spChg chg="add mod">
          <ac:chgData name="Vanessa Lokman" userId="2a15f2dc8ea6bb02" providerId="Windows Live" clId="Web-{8440AF90-4F28-4E5D-9715-22E183399CE1}" dt="2022-01-06T13:01:01.121" v="10" actId="1076"/>
          <ac:spMkLst>
            <pc:docMk/>
            <pc:sldMk cId="1615424776" sldId="271"/>
            <ac:spMk id="3" creationId="{3ADD028B-ABE8-4B6A-888E-8242DE391FD0}"/>
          </ac:spMkLst>
        </pc:spChg>
      </pc:sldChg>
    </pc:docChg>
  </pc:docChgLst>
  <pc:docChgLst>
    <pc:chgData name="Vanessa Lokman" userId="2a15f2dc8ea6bb02" providerId="LiveId" clId="{074D6523-A8A9-47F4-8BBA-FE6D8C2D31FD}"/>
    <pc:docChg chg="undo custSel addSld delSld modSld sldOrd">
      <pc:chgData name="Vanessa Lokman" userId="2a15f2dc8ea6bb02" providerId="LiveId" clId="{074D6523-A8A9-47F4-8BBA-FE6D8C2D31FD}" dt="2022-01-06T15:47:32.155" v="4402" actId="1076"/>
      <pc:docMkLst>
        <pc:docMk/>
      </pc:docMkLst>
      <pc:sldChg chg="modSp mod">
        <pc:chgData name="Vanessa Lokman" userId="2a15f2dc8ea6bb02" providerId="LiveId" clId="{074D6523-A8A9-47F4-8BBA-FE6D8C2D31FD}" dt="2022-01-06T07:07:53.010" v="47" actId="1076"/>
        <pc:sldMkLst>
          <pc:docMk/>
          <pc:sldMk cId="2746488036" sldId="256"/>
        </pc:sldMkLst>
        <pc:spChg chg="mod">
          <ac:chgData name="Vanessa Lokman" userId="2a15f2dc8ea6bb02" providerId="LiveId" clId="{074D6523-A8A9-47F4-8BBA-FE6D8C2D31FD}" dt="2022-01-06T07:07:53.010" v="47" actId="1076"/>
          <ac:spMkLst>
            <pc:docMk/>
            <pc:sldMk cId="2746488036" sldId="256"/>
            <ac:spMk id="2" creationId="{13B0E9BC-4056-419F-9210-69C7B35787DD}"/>
          </ac:spMkLst>
        </pc:spChg>
        <pc:spChg chg="mod">
          <ac:chgData name="Vanessa Lokman" userId="2a15f2dc8ea6bb02" providerId="LiveId" clId="{074D6523-A8A9-47F4-8BBA-FE6D8C2D31FD}" dt="2022-01-06T07:07:47.590" v="46" actId="1076"/>
          <ac:spMkLst>
            <pc:docMk/>
            <pc:sldMk cId="2746488036" sldId="256"/>
            <ac:spMk id="3" creationId="{86B3E487-B482-442E-8544-3D91F5DB66EA}"/>
          </ac:spMkLst>
        </pc:spChg>
      </pc:sldChg>
      <pc:sldChg chg="addSp delSp modSp new mod ord">
        <pc:chgData name="Vanessa Lokman" userId="2a15f2dc8ea6bb02" providerId="LiveId" clId="{074D6523-A8A9-47F4-8BBA-FE6D8C2D31FD}" dt="2022-01-06T09:47:13.685" v="3381" actId="207"/>
        <pc:sldMkLst>
          <pc:docMk/>
          <pc:sldMk cId="1107232807" sldId="257"/>
        </pc:sldMkLst>
        <pc:spChg chg="mod">
          <ac:chgData name="Vanessa Lokman" userId="2a15f2dc8ea6bb02" providerId="LiveId" clId="{074D6523-A8A9-47F4-8BBA-FE6D8C2D31FD}" dt="2022-01-06T07:29:04.059" v="602" actId="255"/>
          <ac:spMkLst>
            <pc:docMk/>
            <pc:sldMk cId="1107232807" sldId="257"/>
            <ac:spMk id="2" creationId="{FA3EDB2A-F26B-4A43-A17B-16602725E671}"/>
          </ac:spMkLst>
        </pc:spChg>
        <pc:spChg chg="mod">
          <ac:chgData name="Vanessa Lokman" userId="2a15f2dc8ea6bb02" providerId="LiveId" clId="{074D6523-A8A9-47F4-8BBA-FE6D8C2D31FD}" dt="2022-01-06T09:47:13.685" v="3381" actId="207"/>
          <ac:spMkLst>
            <pc:docMk/>
            <pc:sldMk cId="1107232807" sldId="257"/>
            <ac:spMk id="3" creationId="{3CB75053-D36E-4212-B016-18A09F824866}"/>
          </ac:spMkLst>
        </pc:spChg>
        <pc:spChg chg="del mod">
          <ac:chgData name="Vanessa Lokman" userId="2a15f2dc8ea6bb02" providerId="LiveId" clId="{074D6523-A8A9-47F4-8BBA-FE6D8C2D31FD}" dt="2022-01-06T07:22:45.540" v="388" actId="478"/>
          <ac:spMkLst>
            <pc:docMk/>
            <pc:sldMk cId="1107232807" sldId="257"/>
            <ac:spMk id="4" creationId="{B686535F-D9AD-4924-8995-73A1749B41AD}"/>
          </ac:spMkLst>
        </pc:spChg>
        <pc:spChg chg="add mod">
          <ac:chgData name="Vanessa Lokman" userId="2a15f2dc8ea6bb02" providerId="LiveId" clId="{074D6523-A8A9-47F4-8BBA-FE6D8C2D31FD}" dt="2022-01-06T07:29:10.085" v="604" actId="14100"/>
          <ac:spMkLst>
            <pc:docMk/>
            <pc:sldMk cId="1107232807" sldId="257"/>
            <ac:spMk id="5" creationId="{D71D4853-5684-48AD-87A9-7181B9D5E356}"/>
          </ac:spMkLst>
        </pc:spChg>
        <pc:spChg chg="add del mod">
          <ac:chgData name="Vanessa Lokman" userId="2a15f2dc8ea6bb02" providerId="LiveId" clId="{074D6523-A8A9-47F4-8BBA-FE6D8C2D31FD}" dt="2022-01-06T07:22:57.062" v="389" actId="478"/>
          <ac:spMkLst>
            <pc:docMk/>
            <pc:sldMk cId="1107232807" sldId="257"/>
            <ac:spMk id="7" creationId="{F48A9ED9-8CF6-4D1E-8BEB-AFC411D3BA17}"/>
          </ac:spMkLst>
        </pc:spChg>
        <pc:spChg chg="add mod">
          <ac:chgData name="Vanessa Lokman" userId="2a15f2dc8ea6bb02" providerId="LiveId" clId="{074D6523-A8A9-47F4-8BBA-FE6D8C2D31FD}" dt="2022-01-06T07:59:10.561" v="1047" actId="1076"/>
          <ac:spMkLst>
            <pc:docMk/>
            <pc:sldMk cId="1107232807" sldId="257"/>
            <ac:spMk id="8" creationId="{B8B4BD44-8988-45B6-84AA-7937C1D0B7F7}"/>
          </ac:spMkLst>
        </pc:spChg>
        <pc:spChg chg="add mod">
          <ac:chgData name="Vanessa Lokman" userId="2a15f2dc8ea6bb02" providerId="LiveId" clId="{074D6523-A8A9-47F4-8BBA-FE6D8C2D31FD}" dt="2022-01-06T07:59:13.173" v="1048" actId="1076"/>
          <ac:spMkLst>
            <pc:docMk/>
            <pc:sldMk cId="1107232807" sldId="257"/>
            <ac:spMk id="9" creationId="{D8804388-A075-4190-B4D9-6D1C7F3F8742}"/>
          </ac:spMkLst>
        </pc:spChg>
        <pc:spChg chg="add mod">
          <ac:chgData name="Vanessa Lokman" userId="2a15f2dc8ea6bb02" providerId="LiveId" clId="{074D6523-A8A9-47F4-8BBA-FE6D8C2D31FD}" dt="2022-01-06T07:59:24.507" v="1051" actId="1076"/>
          <ac:spMkLst>
            <pc:docMk/>
            <pc:sldMk cId="1107232807" sldId="257"/>
            <ac:spMk id="10" creationId="{7DDDC7AA-A4EA-4031-B87E-2056C4D5313E}"/>
          </ac:spMkLst>
        </pc:spChg>
        <pc:spChg chg="add mod">
          <ac:chgData name="Vanessa Lokman" userId="2a15f2dc8ea6bb02" providerId="LiveId" clId="{074D6523-A8A9-47F4-8BBA-FE6D8C2D31FD}" dt="2022-01-06T07:59:20.954" v="1050" actId="1076"/>
          <ac:spMkLst>
            <pc:docMk/>
            <pc:sldMk cId="1107232807" sldId="257"/>
            <ac:spMk id="11" creationId="{077815E0-579F-4332-9D38-C507B9B20681}"/>
          </ac:spMkLst>
        </pc:spChg>
        <pc:spChg chg="add mod">
          <ac:chgData name="Vanessa Lokman" userId="2a15f2dc8ea6bb02" providerId="LiveId" clId="{074D6523-A8A9-47F4-8BBA-FE6D8C2D31FD}" dt="2022-01-06T07:59:27.681" v="1052" actId="1076"/>
          <ac:spMkLst>
            <pc:docMk/>
            <pc:sldMk cId="1107232807" sldId="257"/>
            <ac:spMk id="12" creationId="{0087B88E-4E33-40BD-9FAB-6706A1696C63}"/>
          </ac:spMkLst>
        </pc:spChg>
        <pc:spChg chg="add mod">
          <ac:chgData name="Vanessa Lokman" userId="2a15f2dc8ea6bb02" providerId="LiveId" clId="{074D6523-A8A9-47F4-8BBA-FE6D8C2D31FD}" dt="2022-01-06T07:30:06.242" v="625" actId="20577"/>
          <ac:spMkLst>
            <pc:docMk/>
            <pc:sldMk cId="1107232807" sldId="257"/>
            <ac:spMk id="13" creationId="{1C41ED07-7039-4D02-9235-25098A349816}"/>
          </ac:spMkLst>
        </pc:spChg>
      </pc:sldChg>
      <pc:sldChg chg="addSp delSp modSp new mod modClrScheme chgLayout">
        <pc:chgData name="Vanessa Lokman" userId="2a15f2dc8ea6bb02" providerId="LiveId" clId="{074D6523-A8A9-47F4-8BBA-FE6D8C2D31FD}" dt="2022-01-06T10:13:20.101" v="3485" actId="1076"/>
        <pc:sldMkLst>
          <pc:docMk/>
          <pc:sldMk cId="3938998957" sldId="258"/>
        </pc:sldMkLst>
        <pc:spChg chg="del mod ord">
          <ac:chgData name="Vanessa Lokman" userId="2a15f2dc8ea6bb02" providerId="LiveId" clId="{074D6523-A8A9-47F4-8BBA-FE6D8C2D31FD}" dt="2022-01-06T07:08:21.157" v="50" actId="700"/>
          <ac:spMkLst>
            <pc:docMk/>
            <pc:sldMk cId="3938998957" sldId="258"/>
            <ac:spMk id="2" creationId="{7F61D9E6-2338-4117-9402-46F0DC94771C}"/>
          </ac:spMkLst>
        </pc:spChg>
        <pc:spChg chg="del mod ord">
          <ac:chgData name="Vanessa Lokman" userId="2a15f2dc8ea6bb02" providerId="LiveId" clId="{074D6523-A8A9-47F4-8BBA-FE6D8C2D31FD}" dt="2022-01-06T07:08:21.157" v="50" actId="700"/>
          <ac:spMkLst>
            <pc:docMk/>
            <pc:sldMk cId="3938998957" sldId="258"/>
            <ac:spMk id="3" creationId="{0509192F-253E-457F-BAA2-C61CFD5957E5}"/>
          </ac:spMkLst>
        </pc:spChg>
        <pc:spChg chg="del mod ord">
          <ac:chgData name="Vanessa Lokman" userId="2a15f2dc8ea6bb02" providerId="LiveId" clId="{074D6523-A8A9-47F4-8BBA-FE6D8C2D31FD}" dt="2022-01-06T07:08:21.157" v="50" actId="700"/>
          <ac:spMkLst>
            <pc:docMk/>
            <pc:sldMk cId="3938998957" sldId="258"/>
            <ac:spMk id="4" creationId="{573DBD1B-4C1C-490C-9818-07AA9A5B2E05}"/>
          </ac:spMkLst>
        </pc:spChg>
        <pc:spChg chg="add del mod ord">
          <ac:chgData name="Vanessa Lokman" userId="2a15f2dc8ea6bb02" providerId="LiveId" clId="{074D6523-A8A9-47F4-8BBA-FE6D8C2D31FD}" dt="2022-01-06T07:14:11.447" v="70" actId="478"/>
          <ac:spMkLst>
            <pc:docMk/>
            <pc:sldMk cId="3938998957" sldId="258"/>
            <ac:spMk id="5" creationId="{D9226C8C-1DCB-45BA-B30F-0B300B033A95}"/>
          </ac:spMkLst>
        </pc:spChg>
        <pc:spChg chg="add del mod ord">
          <ac:chgData name="Vanessa Lokman" userId="2a15f2dc8ea6bb02" providerId="LiveId" clId="{074D6523-A8A9-47F4-8BBA-FE6D8C2D31FD}" dt="2022-01-06T07:13:15.340" v="60" actId="478"/>
          <ac:spMkLst>
            <pc:docMk/>
            <pc:sldMk cId="3938998957" sldId="258"/>
            <ac:spMk id="6" creationId="{DC2CBA64-59A3-458E-A297-CDF942E3ACEB}"/>
          </ac:spMkLst>
        </pc:spChg>
        <pc:spChg chg="add del mod ord">
          <ac:chgData name="Vanessa Lokman" userId="2a15f2dc8ea6bb02" providerId="LiveId" clId="{074D6523-A8A9-47F4-8BBA-FE6D8C2D31FD}" dt="2022-01-06T07:13:16.366" v="61" actId="478"/>
          <ac:spMkLst>
            <pc:docMk/>
            <pc:sldMk cId="3938998957" sldId="258"/>
            <ac:spMk id="7" creationId="{C1A685C6-3C77-4B27-9D22-A351A0D26CE1}"/>
          </ac:spMkLst>
        </pc:spChg>
        <pc:spChg chg="add mod">
          <ac:chgData name="Vanessa Lokman" userId="2a15f2dc8ea6bb02" providerId="LiveId" clId="{074D6523-A8A9-47F4-8BBA-FE6D8C2D31FD}" dt="2022-01-06T10:13:20.101" v="3485" actId="1076"/>
          <ac:spMkLst>
            <pc:docMk/>
            <pc:sldMk cId="3938998957" sldId="258"/>
            <ac:spMk id="8" creationId="{16AE3436-7487-4E86-BF8A-BDF23993BEEE}"/>
          </ac:spMkLst>
        </pc:spChg>
      </pc:sldChg>
      <pc:sldChg chg="addSp delSp modSp new mod">
        <pc:chgData name="Vanessa Lokman" userId="2a15f2dc8ea6bb02" providerId="LiveId" clId="{074D6523-A8A9-47F4-8BBA-FE6D8C2D31FD}" dt="2022-01-06T15:34:14.534" v="4233" actId="1076"/>
        <pc:sldMkLst>
          <pc:docMk/>
          <pc:sldMk cId="1166474468" sldId="259"/>
        </pc:sldMkLst>
        <pc:spChg chg="mod">
          <ac:chgData name="Vanessa Lokman" userId="2a15f2dc8ea6bb02" providerId="LiveId" clId="{074D6523-A8A9-47F4-8BBA-FE6D8C2D31FD}" dt="2022-01-06T07:58:27.667" v="1028" actId="14100"/>
          <ac:spMkLst>
            <pc:docMk/>
            <pc:sldMk cId="1166474468" sldId="259"/>
            <ac:spMk id="2" creationId="{B280F7D9-4BA1-42F0-A2DE-F4E75E3CB17D}"/>
          </ac:spMkLst>
        </pc:spChg>
        <pc:spChg chg="del">
          <ac:chgData name="Vanessa Lokman" userId="2a15f2dc8ea6bb02" providerId="LiveId" clId="{074D6523-A8A9-47F4-8BBA-FE6D8C2D31FD}" dt="2022-01-06T07:30:16.273" v="626" actId="478"/>
          <ac:spMkLst>
            <pc:docMk/>
            <pc:sldMk cId="1166474468" sldId="259"/>
            <ac:spMk id="3" creationId="{54472B2A-39D8-4D9D-986F-49CA174B2862}"/>
          </ac:spMkLst>
        </pc:spChg>
        <pc:spChg chg="add mod">
          <ac:chgData name="Vanessa Lokman" userId="2a15f2dc8ea6bb02" providerId="LiveId" clId="{074D6523-A8A9-47F4-8BBA-FE6D8C2D31FD}" dt="2022-01-06T09:47:29.555" v="3382" actId="207"/>
          <ac:spMkLst>
            <pc:docMk/>
            <pc:sldMk cId="1166474468" sldId="259"/>
            <ac:spMk id="4" creationId="{F54749BD-EE96-457F-9948-080A27E625A5}"/>
          </ac:spMkLst>
        </pc:spChg>
        <pc:spChg chg="add mod">
          <ac:chgData name="Vanessa Lokman" userId="2a15f2dc8ea6bb02" providerId="LiveId" clId="{074D6523-A8A9-47F4-8BBA-FE6D8C2D31FD}" dt="2022-01-06T15:33:43.502" v="4228" actId="1076"/>
          <ac:spMkLst>
            <pc:docMk/>
            <pc:sldMk cId="1166474468" sldId="259"/>
            <ac:spMk id="5" creationId="{29E31331-7B78-4996-8B65-BF7ADA38EF0E}"/>
          </ac:spMkLst>
        </pc:spChg>
        <pc:spChg chg="add mod">
          <ac:chgData name="Vanessa Lokman" userId="2a15f2dc8ea6bb02" providerId="LiveId" clId="{074D6523-A8A9-47F4-8BBA-FE6D8C2D31FD}" dt="2022-01-06T15:33:46.318" v="4229" actId="1076"/>
          <ac:spMkLst>
            <pc:docMk/>
            <pc:sldMk cId="1166474468" sldId="259"/>
            <ac:spMk id="6" creationId="{335E5FFA-6000-4F80-86B0-D05347E548B7}"/>
          </ac:spMkLst>
        </pc:spChg>
        <pc:spChg chg="add mod">
          <ac:chgData name="Vanessa Lokman" userId="2a15f2dc8ea6bb02" providerId="LiveId" clId="{074D6523-A8A9-47F4-8BBA-FE6D8C2D31FD}" dt="2022-01-06T15:33:58.168" v="4232" actId="1076"/>
          <ac:spMkLst>
            <pc:docMk/>
            <pc:sldMk cId="1166474468" sldId="259"/>
            <ac:spMk id="7" creationId="{74F51CE1-6EA4-4076-9AE4-D7A35FA81F8A}"/>
          </ac:spMkLst>
        </pc:spChg>
        <pc:spChg chg="add mod">
          <ac:chgData name="Vanessa Lokman" userId="2a15f2dc8ea6bb02" providerId="LiveId" clId="{074D6523-A8A9-47F4-8BBA-FE6D8C2D31FD}" dt="2022-01-06T15:34:14.534" v="4233" actId="1076"/>
          <ac:spMkLst>
            <pc:docMk/>
            <pc:sldMk cId="1166474468" sldId="259"/>
            <ac:spMk id="8" creationId="{A73F4CAB-15F0-4927-818E-679D8FE35B69}"/>
          </ac:spMkLst>
        </pc:spChg>
        <pc:spChg chg="add mod">
          <ac:chgData name="Vanessa Lokman" userId="2a15f2dc8ea6bb02" providerId="LiveId" clId="{074D6523-A8A9-47F4-8BBA-FE6D8C2D31FD}" dt="2022-01-06T15:33:50.350" v="4231" actId="1076"/>
          <ac:spMkLst>
            <pc:docMk/>
            <pc:sldMk cId="1166474468" sldId="259"/>
            <ac:spMk id="9" creationId="{0CEF0475-A662-444E-AC2F-47BF60EA33ED}"/>
          </ac:spMkLst>
        </pc:spChg>
      </pc:sldChg>
      <pc:sldChg chg="addSp delSp modSp new mod ord">
        <pc:chgData name="Vanessa Lokman" userId="2a15f2dc8ea6bb02" providerId="LiveId" clId="{074D6523-A8A9-47F4-8BBA-FE6D8C2D31FD}" dt="2022-01-06T15:00:33.056" v="3882" actId="113"/>
        <pc:sldMkLst>
          <pc:docMk/>
          <pc:sldMk cId="2368585830" sldId="260"/>
        </pc:sldMkLst>
        <pc:spChg chg="del mod">
          <ac:chgData name="Vanessa Lokman" userId="2a15f2dc8ea6bb02" providerId="LiveId" clId="{074D6523-A8A9-47F4-8BBA-FE6D8C2D31FD}" dt="2022-01-06T08:23:28.680" v="1995" actId="478"/>
          <ac:spMkLst>
            <pc:docMk/>
            <pc:sldMk cId="2368585830" sldId="260"/>
            <ac:spMk id="2" creationId="{FA8C972E-191E-43D4-B3DA-DECA59B9536C}"/>
          </ac:spMkLst>
        </pc:spChg>
        <pc:spChg chg="mod">
          <ac:chgData name="Vanessa Lokman" userId="2a15f2dc8ea6bb02" providerId="LiveId" clId="{074D6523-A8A9-47F4-8BBA-FE6D8C2D31FD}" dt="2022-01-06T14:58:41.444" v="3853" actId="1076"/>
          <ac:spMkLst>
            <pc:docMk/>
            <pc:sldMk cId="2368585830" sldId="260"/>
            <ac:spMk id="3" creationId="{D1041E5A-2D82-4FAD-A9DD-7674DA34D94E}"/>
          </ac:spMkLst>
        </pc:spChg>
        <pc:spChg chg="mod">
          <ac:chgData name="Vanessa Lokman" userId="2a15f2dc8ea6bb02" providerId="LiveId" clId="{074D6523-A8A9-47F4-8BBA-FE6D8C2D31FD}" dt="2022-01-06T14:54:21.391" v="3801" actId="255"/>
          <ac:spMkLst>
            <pc:docMk/>
            <pc:sldMk cId="2368585830" sldId="260"/>
            <ac:spMk id="4" creationId="{1830DF7B-ED40-494D-8B56-48FAFE02D1F4}"/>
          </ac:spMkLst>
        </pc:spChg>
        <pc:spChg chg="add mod">
          <ac:chgData name="Vanessa Lokman" userId="2a15f2dc8ea6bb02" providerId="LiveId" clId="{074D6523-A8A9-47F4-8BBA-FE6D8C2D31FD}" dt="2022-01-06T07:36:27.233" v="818" actId="1035"/>
          <ac:spMkLst>
            <pc:docMk/>
            <pc:sldMk cId="2368585830" sldId="260"/>
            <ac:spMk id="5" creationId="{EACB1875-FCFE-47CF-AA39-CFCF2FAB5E14}"/>
          </ac:spMkLst>
        </pc:spChg>
        <pc:spChg chg="add mod">
          <ac:chgData name="Vanessa Lokman" userId="2a15f2dc8ea6bb02" providerId="LiveId" clId="{074D6523-A8A9-47F4-8BBA-FE6D8C2D31FD}" dt="2022-01-06T14:58:30.086" v="3851" actId="1076"/>
          <ac:spMkLst>
            <pc:docMk/>
            <pc:sldMk cId="2368585830" sldId="260"/>
            <ac:spMk id="7" creationId="{5E263353-D424-4D13-8408-98DFE22A3AB9}"/>
          </ac:spMkLst>
        </pc:spChg>
        <pc:spChg chg="add mod">
          <ac:chgData name="Vanessa Lokman" userId="2a15f2dc8ea6bb02" providerId="LiveId" clId="{074D6523-A8A9-47F4-8BBA-FE6D8C2D31FD}" dt="2022-01-06T14:59:03.710" v="3855" actId="1076"/>
          <ac:spMkLst>
            <pc:docMk/>
            <pc:sldMk cId="2368585830" sldId="260"/>
            <ac:spMk id="8" creationId="{DD16F555-4375-4434-9584-647CA78F65FB}"/>
          </ac:spMkLst>
        </pc:spChg>
        <pc:spChg chg="add mod">
          <ac:chgData name="Vanessa Lokman" userId="2a15f2dc8ea6bb02" providerId="LiveId" clId="{074D6523-A8A9-47F4-8BBA-FE6D8C2D31FD}" dt="2022-01-06T14:59:06.239" v="3856" actId="1076"/>
          <ac:spMkLst>
            <pc:docMk/>
            <pc:sldMk cId="2368585830" sldId="260"/>
            <ac:spMk id="9" creationId="{B02DDAEB-02B0-41A8-BD67-145FC6F51D74}"/>
          </ac:spMkLst>
        </pc:spChg>
        <pc:spChg chg="add mod">
          <ac:chgData name="Vanessa Lokman" userId="2a15f2dc8ea6bb02" providerId="LiveId" clId="{074D6523-A8A9-47F4-8BBA-FE6D8C2D31FD}" dt="2022-01-06T14:59:12.215" v="3858" actId="1076"/>
          <ac:spMkLst>
            <pc:docMk/>
            <pc:sldMk cId="2368585830" sldId="260"/>
            <ac:spMk id="10" creationId="{1D4102F9-BC9B-4408-9361-5115B0F2B404}"/>
          </ac:spMkLst>
        </pc:spChg>
        <pc:spChg chg="add mod">
          <ac:chgData name="Vanessa Lokman" userId="2a15f2dc8ea6bb02" providerId="LiveId" clId="{074D6523-A8A9-47F4-8BBA-FE6D8C2D31FD}" dt="2022-01-06T14:59:08.340" v="3857" actId="1076"/>
          <ac:spMkLst>
            <pc:docMk/>
            <pc:sldMk cId="2368585830" sldId="260"/>
            <ac:spMk id="11" creationId="{F8317A4F-BCCF-47AB-BAE7-66B511ED02BB}"/>
          </ac:spMkLst>
        </pc:spChg>
        <pc:spChg chg="add mod">
          <ac:chgData name="Vanessa Lokman" userId="2a15f2dc8ea6bb02" providerId="LiveId" clId="{074D6523-A8A9-47F4-8BBA-FE6D8C2D31FD}" dt="2022-01-06T15:00:33.056" v="3882" actId="113"/>
          <ac:spMkLst>
            <pc:docMk/>
            <pc:sldMk cId="2368585830" sldId="260"/>
            <ac:spMk id="12" creationId="{1365114A-754F-45B5-B38C-D44DA851E9EC}"/>
          </ac:spMkLst>
        </pc:spChg>
      </pc:sldChg>
      <pc:sldChg chg="new ord">
        <pc:chgData name="Vanessa Lokman" userId="2a15f2dc8ea6bb02" providerId="LiveId" clId="{074D6523-A8A9-47F4-8BBA-FE6D8C2D31FD}" dt="2022-01-06T07:56:19.896" v="951"/>
        <pc:sldMkLst>
          <pc:docMk/>
          <pc:sldMk cId="3567911239" sldId="261"/>
        </pc:sldMkLst>
      </pc:sldChg>
      <pc:sldChg chg="addSp modSp new mod ord">
        <pc:chgData name="Vanessa Lokman" userId="2a15f2dc8ea6bb02" providerId="LiveId" clId="{074D6523-A8A9-47F4-8BBA-FE6D8C2D31FD}" dt="2022-01-06T09:44:16.400" v="3360" actId="1076"/>
        <pc:sldMkLst>
          <pc:docMk/>
          <pc:sldMk cId="2568331404" sldId="262"/>
        </pc:sldMkLst>
        <pc:spChg chg="mod">
          <ac:chgData name="Vanessa Lokman" userId="2a15f2dc8ea6bb02" providerId="LiveId" clId="{074D6523-A8A9-47F4-8BBA-FE6D8C2D31FD}" dt="2022-01-06T09:44:16.400" v="3360" actId="1076"/>
          <ac:spMkLst>
            <pc:docMk/>
            <pc:sldMk cId="2568331404" sldId="262"/>
            <ac:spMk id="2" creationId="{260B7C11-7A30-42D8-B3F4-70FC935EE25F}"/>
          </ac:spMkLst>
        </pc:spChg>
        <pc:picChg chg="add mod">
          <ac:chgData name="Vanessa Lokman" userId="2a15f2dc8ea6bb02" providerId="LiveId" clId="{074D6523-A8A9-47F4-8BBA-FE6D8C2D31FD}" dt="2022-01-06T09:43:28.690" v="3351" actId="1076"/>
          <ac:picMkLst>
            <pc:docMk/>
            <pc:sldMk cId="2568331404" sldId="262"/>
            <ac:picMk id="4" creationId="{3F862FDB-B5A8-4246-8D00-E7D6A1F5B517}"/>
          </ac:picMkLst>
        </pc:picChg>
      </pc:sldChg>
      <pc:sldChg chg="addSp delSp modSp new mod ord modClrScheme chgLayout">
        <pc:chgData name="Vanessa Lokman" userId="2a15f2dc8ea6bb02" providerId="LiveId" clId="{074D6523-A8A9-47F4-8BBA-FE6D8C2D31FD}" dt="2022-01-06T07:38:31.940" v="831"/>
        <pc:sldMkLst>
          <pc:docMk/>
          <pc:sldMk cId="1132025560" sldId="263"/>
        </pc:sldMkLst>
        <pc:spChg chg="del mod ord">
          <ac:chgData name="Vanessa Lokman" userId="2a15f2dc8ea6bb02" providerId="LiveId" clId="{074D6523-A8A9-47F4-8BBA-FE6D8C2D31FD}" dt="2022-01-06T07:08:57.907" v="56" actId="700"/>
          <ac:spMkLst>
            <pc:docMk/>
            <pc:sldMk cId="1132025560" sldId="263"/>
            <ac:spMk id="2" creationId="{1098C823-F2C8-4542-9EFC-AF90C1A6D0D7}"/>
          </ac:spMkLst>
        </pc:spChg>
        <pc:spChg chg="del mod ord">
          <ac:chgData name="Vanessa Lokman" userId="2a15f2dc8ea6bb02" providerId="LiveId" clId="{074D6523-A8A9-47F4-8BBA-FE6D8C2D31FD}" dt="2022-01-06T07:08:57.907" v="56" actId="700"/>
          <ac:spMkLst>
            <pc:docMk/>
            <pc:sldMk cId="1132025560" sldId="263"/>
            <ac:spMk id="3" creationId="{3F888B94-6C1F-48F6-B692-2ECADA50DF33}"/>
          </ac:spMkLst>
        </pc:spChg>
        <pc:spChg chg="add mod ord">
          <ac:chgData name="Vanessa Lokman" userId="2a15f2dc8ea6bb02" providerId="LiveId" clId="{074D6523-A8A9-47F4-8BBA-FE6D8C2D31FD}" dt="2022-01-06T07:08:57.907" v="56" actId="700"/>
          <ac:spMkLst>
            <pc:docMk/>
            <pc:sldMk cId="1132025560" sldId="263"/>
            <ac:spMk id="4" creationId="{8C8A0243-1AD0-49AF-962E-6243879F3FB5}"/>
          </ac:spMkLst>
        </pc:spChg>
        <pc:spChg chg="add mod ord">
          <ac:chgData name="Vanessa Lokman" userId="2a15f2dc8ea6bb02" providerId="LiveId" clId="{074D6523-A8A9-47F4-8BBA-FE6D8C2D31FD}" dt="2022-01-06T07:08:57.907" v="56" actId="700"/>
          <ac:spMkLst>
            <pc:docMk/>
            <pc:sldMk cId="1132025560" sldId="263"/>
            <ac:spMk id="5" creationId="{B198FFFC-6B84-4D06-BA82-1BED7694D415}"/>
          </ac:spMkLst>
        </pc:spChg>
      </pc:sldChg>
      <pc:sldChg chg="addSp delSp modSp new mod ord">
        <pc:chgData name="Vanessa Lokman" userId="2a15f2dc8ea6bb02" providerId="LiveId" clId="{074D6523-A8A9-47F4-8BBA-FE6D8C2D31FD}" dt="2022-01-06T14:24:17.759" v="3626" actId="478"/>
        <pc:sldMkLst>
          <pc:docMk/>
          <pc:sldMk cId="1183454707" sldId="264"/>
        </pc:sldMkLst>
        <pc:spChg chg="mod">
          <ac:chgData name="Vanessa Lokman" userId="2a15f2dc8ea6bb02" providerId="LiveId" clId="{074D6523-A8A9-47F4-8BBA-FE6D8C2D31FD}" dt="2022-01-06T08:00:40.458" v="1103" actId="1076"/>
          <ac:spMkLst>
            <pc:docMk/>
            <pc:sldMk cId="1183454707" sldId="264"/>
            <ac:spMk id="2" creationId="{297E443F-06F2-4F8B-98DE-EA4D25F16A74}"/>
          </ac:spMkLst>
        </pc:spChg>
        <pc:spChg chg="add del mod">
          <ac:chgData name="Vanessa Lokman" userId="2a15f2dc8ea6bb02" providerId="LiveId" clId="{074D6523-A8A9-47F4-8BBA-FE6D8C2D31FD}" dt="2022-01-06T14:24:17.759" v="3626" actId="478"/>
          <ac:spMkLst>
            <pc:docMk/>
            <pc:sldMk cId="1183454707" sldId="264"/>
            <ac:spMk id="3" creationId="{C4B18365-CB9D-4CFE-889B-60D434072072}"/>
          </ac:spMkLst>
        </pc:spChg>
        <pc:spChg chg="add del mod">
          <ac:chgData name="Vanessa Lokman" userId="2a15f2dc8ea6bb02" providerId="LiveId" clId="{074D6523-A8A9-47F4-8BBA-FE6D8C2D31FD}" dt="2022-01-06T14:24:09.434" v="3620" actId="478"/>
          <ac:spMkLst>
            <pc:docMk/>
            <pc:sldMk cId="1183454707" sldId="264"/>
            <ac:spMk id="4" creationId="{8517DBCE-9158-4DF9-A3D4-CBFFB52E9889}"/>
          </ac:spMkLst>
        </pc:spChg>
        <pc:spChg chg="add del mod">
          <ac:chgData name="Vanessa Lokman" userId="2a15f2dc8ea6bb02" providerId="LiveId" clId="{074D6523-A8A9-47F4-8BBA-FE6D8C2D31FD}" dt="2022-01-06T14:24:10.531" v="3621" actId="478"/>
          <ac:spMkLst>
            <pc:docMk/>
            <pc:sldMk cId="1183454707" sldId="264"/>
            <ac:spMk id="5" creationId="{99A3B299-6D80-4A73-AEED-2C73D7EAF394}"/>
          </ac:spMkLst>
        </pc:spChg>
        <pc:spChg chg="add del mod">
          <ac:chgData name="Vanessa Lokman" userId="2a15f2dc8ea6bb02" providerId="LiveId" clId="{074D6523-A8A9-47F4-8BBA-FE6D8C2D31FD}" dt="2022-01-06T14:24:12.657" v="3623" actId="478"/>
          <ac:spMkLst>
            <pc:docMk/>
            <pc:sldMk cId="1183454707" sldId="264"/>
            <ac:spMk id="6" creationId="{29C91DCD-E943-41F7-A917-9690206CB6AD}"/>
          </ac:spMkLst>
        </pc:spChg>
        <pc:spChg chg="add del mod">
          <ac:chgData name="Vanessa Lokman" userId="2a15f2dc8ea6bb02" providerId="LiveId" clId="{074D6523-A8A9-47F4-8BBA-FE6D8C2D31FD}" dt="2022-01-06T14:24:11.536" v="3622" actId="478"/>
          <ac:spMkLst>
            <pc:docMk/>
            <pc:sldMk cId="1183454707" sldId="264"/>
            <ac:spMk id="7" creationId="{1691C254-C71E-4B43-87C4-F50CFE65D818}"/>
          </ac:spMkLst>
        </pc:spChg>
        <pc:spChg chg="add del mod">
          <ac:chgData name="Vanessa Lokman" userId="2a15f2dc8ea6bb02" providerId="LiveId" clId="{074D6523-A8A9-47F4-8BBA-FE6D8C2D31FD}" dt="2022-01-06T14:24:14.138" v="3624" actId="478"/>
          <ac:spMkLst>
            <pc:docMk/>
            <pc:sldMk cId="1183454707" sldId="264"/>
            <ac:spMk id="8" creationId="{F87D8243-D578-4A59-AD46-0195BC5A7547}"/>
          </ac:spMkLst>
        </pc:spChg>
        <pc:spChg chg="add del mod">
          <ac:chgData name="Vanessa Lokman" userId="2a15f2dc8ea6bb02" providerId="LiveId" clId="{074D6523-A8A9-47F4-8BBA-FE6D8C2D31FD}" dt="2022-01-06T14:24:15.151" v="3625" actId="478"/>
          <ac:spMkLst>
            <pc:docMk/>
            <pc:sldMk cId="1183454707" sldId="264"/>
            <ac:spMk id="9" creationId="{D38BACC9-D8C8-4CA5-926A-0F0D2B34ABB9}"/>
          </ac:spMkLst>
        </pc:spChg>
      </pc:sldChg>
      <pc:sldChg chg="add del">
        <pc:chgData name="Vanessa Lokman" userId="2a15f2dc8ea6bb02" providerId="LiveId" clId="{074D6523-A8A9-47F4-8BBA-FE6D8C2D31FD}" dt="2022-01-06T07:17:22.293" v="242" actId="2696"/>
        <pc:sldMkLst>
          <pc:docMk/>
          <pc:sldMk cId="1082540624" sldId="265"/>
        </pc:sldMkLst>
      </pc:sldChg>
      <pc:sldChg chg="addSp delSp modSp add mod ord">
        <pc:chgData name="Vanessa Lokman" userId="2a15f2dc8ea6bb02" providerId="LiveId" clId="{074D6523-A8A9-47F4-8BBA-FE6D8C2D31FD}" dt="2022-01-06T10:09:11.164" v="3385"/>
        <pc:sldMkLst>
          <pc:docMk/>
          <pc:sldMk cId="1404985440" sldId="265"/>
        </pc:sldMkLst>
        <pc:spChg chg="mod">
          <ac:chgData name="Vanessa Lokman" userId="2a15f2dc8ea6bb02" providerId="LiveId" clId="{074D6523-A8A9-47F4-8BBA-FE6D8C2D31FD}" dt="2022-01-06T08:17:18.621" v="1690" actId="255"/>
          <ac:spMkLst>
            <pc:docMk/>
            <pc:sldMk cId="1404985440" sldId="265"/>
            <ac:spMk id="2" creationId="{B280F7D9-4BA1-42F0-A2DE-F4E75E3CB17D}"/>
          </ac:spMkLst>
        </pc:spChg>
        <pc:spChg chg="del">
          <ac:chgData name="Vanessa Lokman" userId="2a15f2dc8ea6bb02" providerId="LiveId" clId="{074D6523-A8A9-47F4-8BBA-FE6D8C2D31FD}" dt="2022-01-06T08:16:00.715" v="1612" actId="478"/>
          <ac:spMkLst>
            <pc:docMk/>
            <pc:sldMk cId="1404985440" sldId="265"/>
            <ac:spMk id="3" creationId="{54472B2A-39D8-4D9D-986F-49CA174B2862}"/>
          </ac:spMkLst>
        </pc:spChg>
        <pc:spChg chg="mod">
          <ac:chgData name="Vanessa Lokman" userId="2a15f2dc8ea6bb02" providerId="LiveId" clId="{074D6523-A8A9-47F4-8BBA-FE6D8C2D31FD}" dt="2022-01-06T09:47:39.486" v="3383" actId="207"/>
          <ac:spMkLst>
            <pc:docMk/>
            <pc:sldMk cId="1404985440" sldId="265"/>
            <ac:spMk id="4" creationId="{F54749BD-EE96-457F-9948-080A27E625A5}"/>
          </ac:spMkLst>
        </pc:spChg>
        <pc:spChg chg="add mod">
          <ac:chgData name="Vanessa Lokman" userId="2a15f2dc8ea6bb02" providerId="LiveId" clId="{074D6523-A8A9-47F4-8BBA-FE6D8C2D31FD}" dt="2022-01-06T08:17:10.017" v="1688" actId="1076"/>
          <ac:spMkLst>
            <pc:docMk/>
            <pc:sldMk cId="1404985440" sldId="265"/>
            <ac:spMk id="5" creationId="{C0724885-DC40-48A8-BB3C-A6E9932C960A}"/>
          </ac:spMkLst>
        </pc:spChg>
        <pc:spChg chg="add mod">
          <ac:chgData name="Vanessa Lokman" userId="2a15f2dc8ea6bb02" providerId="LiveId" clId="{074D6523-A8A9-47F4-8BBA-FE6D8C2D31FD}" dt="2022-01-06T08:18:46.746" v="1763" actId="1076"/>
          <ac:spMkLst>
            <pc:docMk/>
            <pc:sldMk cId="1404985440" sldId="265"/>
            <ac:spMk id="6" creationId="{E9E10372-34A0-441F-AD6D-64E21C6EF9C0}"/>
          </ac:spMkLst>
        </pc:spChg>
      </pc:sldChg>
      <pc:sldChg chg="modSp add mod ord">
        <pc:chgData name="Vanessa Lokman" userId="2a15f2dc8ea6bb02" providerId="LiveId" clId="{074D6523-A8A9-47F4-8BBA-FE6D8C2D31FD}" dt="2022-01-06T10:09:30.784" v="3397" actId="20577"/>
        <pc:sldMkLst>
          <pc:docMk/>
          <pc:sldMk cId="480468379" sldId="266"/>
        </pc:sldMkLst>
        <pc:spChg chg="mod">
          <ac:chgData name="Vanessa Lokman" userId="2a15f2dc8ea6bb02" providerId="LiveId" clId="{074D6523-A8A9-47F4-8BBA-FE6D8C2D31FD}" dt="2022-01-06T10:09:30.784" v="3397" actId="20577"/>
          <ac:spMkLst>
            <pc:docMk/>
            <pc:sldMk cId="480468379" sldId="266"/>
            <ac:spMk id="4" creationId="{1830DF7B-ED40-494D-8B56-48FAFE02D1F4}"/>
          </ac:spMkLst>
        </pc:spChg>
      </pc:sldChg>
      <pc:sldChg chg="addSp delSp modSp add mod">
        <pc:chgData name="Vanessa Lokman" userId="2a15f2dc8ea6bb02" providerId="LiveId" clId="{074D6523-A8A9-47F4-8BBA-FE6D8C2D31FD}" dt="2022-01-06T15:47:32.155" v="4402" actId="1076"/>
        <pc:sldMkLst>
          <pc:docMk/>
          <pc:sldMk cId="1623128917" sldId="267"/>
        </pc:sldMkLst>
        <pc:spChg chg="mod">
          <ac:chgData name="Vanessa Lokman" userId="2a15f2dc8ea6bb02" providerId="LiveId" clId="{074D6523-A8A9-47F4-8BBA-FE6D8C2D31FD}" dt="2022-01-06T15:13:29.581" v="4067" actId="1076"/>
          <ac:spMkLst>
            <pc:docMk/>
            <pc:sldMk cId="1623128917" sldId="267"/>
            <ac:spMk id="2" creationId="{FA8C972E-191E-43D4-B3DA-DECA59B9536C}"/>
          </ac:spMkLst>
        </pc:spChg>
        <pc:spChg chg="del">
          <ac:chgData name="Vanessa Lokman" userId="2a15f2dc8ea6bb02" providerId="LiveId" clId="{074D6523-A8A9-47F4-8BBA-FE6D8C2D31FD}" dt="2022-01-06T08:32:23.381" v="2106" actId="478"/>
          <ac:spMkLst>
            <pc:docMk/>
            <pc:sldMk cId="1623128917" sldId="267"/>
            <ac:spMk id="3" creationId="{D1041E5A-2D82-4FAD-A9DD-7674DA34D94E}"/>
          </ac:spMkLst>
        </pc:spChg>
        <pc:spChg chg="mod">
          <ac:chgData name="Vanessa Lokman" userId="2a15f2dc8ea6bb02" providerId="LiveId" clId="{074D6523-A8A9-47F4-8BBA-FE6D8C2D31FD}" dt="2022-01-06T07:55:27.278" v="942" actId="20577"/>
          <ac:spMkLst>
            <pc:docMk/>
            <pc:sldMk cId="1623128917" sldId="267"/>
            <ac:spMk id="4" creationId="{1830DF7B-ED40-494D-8B56-48FAFE02D1F4}"/>
          </ac:spMkLst>
        </pc:spChg>
        <pc:spChg chg="mod">
          <ac:chgData name="Vanessa Lokman" userId="2a15f2dc8ea6bb02" providerId="LiveId" clId="{074D6523-A8A9-47F4-8BBA-FE6D8C2D31FD}" dt="2022-01-06T07:55:05.629" v="939" actId="1036"/>
          <ac:spMkLst>
            <pc:docMk/>
            <pc:sldMk cId="1623128917" sldId="267"/>
            <ac:spMk id="5" creationId="{EACB1875-FCFE-47CF-AA39-CFCF2FAB5E14}"/>
          </ac:spMkLst>
        </pc:spChg>
        <pc:spChg chg="add mod">
          <ac:chgData name="Vanessa Lokman" userId="2a15f2dc8ea6bb02" providerId="LiveId" clId="{074D6523-A8A9-47F4-8BBA-FE6D8C2D31FD}" dt="2022-01-06T15:02:42.794" v="3976" actId="1076"/>
          <ac:spMkLst>
            <pc:docMk/>
            <pc:sldMk cId="1623128917" sldId="267"/>
            <ac:spMk id="6" creationId="{326ACFC5-9FB8-424F-909F-432FD769E156}"/>
          </ac:spMkLst>
        </pc:spChg>
        <pc:spChg chg="add mod">
          <ac:chgData name="Vanessa Lokman" userId="2a15f2dc8ea6bb02" providerId="LiveId" clId="{074D6523-A8A9-47F4-8BBA-FE6D8C2D31FD}" dt="2022-01-06T15:47:32.155" v="4402" actId="1076"/>
          <ac:spMkLst>
            <pc:docMk/>
            <pc:sldMk cId="1623128917" sldId="267"/>
            <ac:spMk id="7" creationId="{53EA1634-5759-4625-AF0B-809AFAC79D1A}"/>
          </ac:spMkLst>
        </pc:spChg>
        <pc:spChg chg="add del mod">
          <ac:chgData name="Vanessa Lokman" userId="2a15f2dc8ea6bb02" providerId="LiveId" clId="{074D6523-A8A9-47F4-8BBA-FE6D8C2D31FD}" dt="2022-01-06T15:03:09.332" v="3980" actId="478"/>
          <ac:spMkLst>
            <pc:docMk/>
            <pc:sldMk cId="1623128917" sldId="267"/>
            <ac:spMk id="8" creationId="{7EB71CA6-EE55-4716-9EC7-5B7D831CEBDB}"/>
          </ac:spMkLst>
        </pc:spChg>
        <pc:spChg chg="add mod">
          <ac:chgData name="Vanessa Lokman" userId="2a15f2dc8ea6bb02" providerId="LiveId" clId="{074D6523-A8A9-47F4-8BBA-FE6D8C2D31FD}" dt="2022-01-06T15:13:36.169" v="4069" actId="1076"/>
          <ac:spMkLst>
            <pc:docMk/>
            <pc:sldMk cId="1623128917" sldId="267"/>
            <ac:spMk id="9" creationId="{9D83B21A-2ED5-43FB-8CB8-B6B016E76557}"/>
          </ac:spMkLst>
        </pc:spChg>
        <pc:spChg chg="add del mod">
          <ac:chgData name="Vanessa Lokman" userId="2a15f2dc8ea6bb02" providerId="LiveId" clId="{074D6523-A8A9-47F4-8BBA-FE6D8C2D31FD}" dt="2022-01-06T15:12:54.728" v="4054" actId="478"/>
          <ac:spMkLst>
            <pc:docMk/>
            <pc:sldMk cId="1623128917" sldId="267"/>
            <ac:spMk id="10" creationId="{25155F68-E54E-4C80-8CC0-4622AB5807A2}"/>
          </ac:spMkLst>
        </pc:spChg>
        <pc:spChg chg="add del mod">
          <ac:chgData name="Vanessa Lokman" userId="2a15f2dc8ea6bb02" providerId="LiveId" clId="{074D6523-A8A9-47F4-8BBA-FE6D8C2D31FD}" dt="2022-01-06T15:09:58.181" v="3983" actId="478"/>
          <ac:spMkLst>
            <pc:docMk/>
            <pc:sldMk cId="1623128917" sldId="267"/>
            <ac:spMk id="11" creationId="{021344D6-F5F6-432B-95AC-52AB71EC0A9C}"/>
          </ac:spMkLst>
        </pc:spChg>
        <pc:spChg chg="add mod">
          <ac:chgData name="Vanessa Lokman" userId="2a15f2dc8ea6bb02" providerId="LiveId" clId="{074D6523-A8A9-47F4-8BBA-FE6D8C2D31FD}" dt="2022-01-06T15:13:31.787" v="4068" actId="1076"/>
          <ac:spMkLst>
            <pc:docMk/>
            <pc:sldMk cId="1623128917" sldId="267"/>
            <ac:spMk id="12" creationId="{B5749B2C-8B79-43FA-8CAB-5C6F38337BE4}"/>
          </ac:spMkLst>
        </pc:spChg>
        <pc:spChg chg="add mod">
          <ac:chgData name="Vanessa Lokman" userId="2a15f2dc8ea6bb02" providerId="LiveId" clId="{074D6523-A8A9-47F4-8BBA-FE6D8C2D31FD}" dt="2022-01-06T15:15:14.694" v="4116" actId="1076"/>
          <ac:spMkLst>
            <pc:docMk/>
            <pc:sldMk cId="1623128917" sldId="267"/>
            <ac:spMk id="13" creationId="{31D81E49-6818-41F6-BD25-F9A8107C107F}"/>
          </ac:spMkLst>
        </pc:spChg>
      </pc:sldChg>
      <pc:sldChg chg="addSp delSp modSp add mod ord">
        <pc:chgData name="Vanessa Lokman" userId="2a15f2dc8ea6bb02" providerId="LiveId" clId="{074D6523-A8A9-47F4-8BBA-FE6D8C2D31FD}" dt="2022-01-06T15:21:18.133" v="4203" actId="1076"/>
        <pc:sldMkLst>
          <pc:docMk/>
          <pc:sldMk cId="2451111896" sldId="268"/>
        </pc:sldMkLst>
        <pc:spChg chg="mod">
          <ac:chgData name="Vanessa Lokman" userId="2a15f2dc8ea6bb02" providerId="LiveId" clId="{074D6523-A8A9-47F4-8BBA-FE6D8C2D31FD}" dt="2022-01-06T15:18:56.745" v="4176" actId="1076"/>
          <ac:spMkLst>
            <pc:docMk/>
            <pc:sldMk cId="2451111896" sldId="268"/>
            <ac:spMk id="2" creationId="{FA8C972E-191E-43D4-B3DA-DECA59B9536C}"/>
          </ac:spMkLst>
        </pc:spChg>
        <pc:spChg chg="del">
          <ac:chgData name="Vanessa Lokman" userId="2a15f2dc8ea6bb02" providerId="LiveId" clId="{074D6523-A8A9-47F4-8BBA-FE6D8C2D31FD}" dt="2022-01-06T08:43:40.633" v="2362" actId="478"/>
          <ac:spMkLst>
            <pc:docMk/>
            <pc:sldMk cId="2451111896" sldId="268"/>
            <ac:spMk id="3" creationId="{D1041E5A-2D82-4FAD-A9DD-7674DA34D94E}"/>
          </ac:spMkLst>
        </pc:spChg>
        <pc:spChg chg="mod">
          <ac:chgData name="Vanessa Lokman" userId="2a15f2dc8ea6bb02" providerId="LiveId" clId="{074D6523-A8A9-47F4-8BBA-FE6D8C2D31FD}" dt="2022-01-06T15:21:01.681" v="4200" actId="1076"/>
          <ac:spMkLst>
            <pc:docMk/>
            <pc:sldMk cId="2451111896" sldId="268"/>
            <ac:spMk id="4" creationId="{1830DF7B-ED40-494D-8B56-48FAFE02D1F4}"/>
          </ac:spMkLst>
        </pc:spChg>
        <pc:spChg chg="add mod">
          <ac:chgData name="Vanessa Lokman" userId="2a15f2dc8ea6bb02" providerId="LiveId" clId="{074D6523-A8A9-47F4-8BBA-FE6D8C2D31FD}" dt="2022-01-06T15:21:06.145" v="4201" actId="1076"/>
          <ac:spMkLst>
            <pc:docMk/>
            <pc:sldMk cId="2451111896" sldId="268"/>
            <ac:spMk id="6" creationId="{362B2D3E-278E-4123-BCDA-BC3FA0405824}"/>
          </ac:spMkLst>
        </pc:spChg>
        <pc:spChg chg="add mod">
          <ac:chgData name="Vanessa Lokman" userId="2a15f2dc8ea6bb02" providerId="LiveId" clId="{074D6523-A8A9-47F4-8BBA-FE6D8C2D31FD}" dt="2022-01-06T15:21:11.477" v="4202" actId="1076"/>
          <ac:spMkLst>
            <pc:docMk/>
            <pc:sldMk cId="2451111896" sldId="268"/>
            <ac:spMk id="7" creationId="{9FBE9CC3-FF28-46EC-8645-8807E814FD70}"/>
          </ac:spMkLst>
        </pc:spChg>
        <pc:spChg chg="add mod">
          <ac:chgData name="Vanessa Lokman" userId="2a15f2dc8ea6bb02" providerId="LiveId" clId="{074D6523-A8A9-47F4-8BBA-FE6D8C2D31FD}" dt="2022-01-06T15:21:18.133" v="4203" actId="1076"/>
          <ac:spMkLst>
            <pc:docMk/>
            <pc:sldMk cId="2451111896" sldId="268"/>
            <ac:spMk id="8" creationId="{E3CFA01A-C3DB-40AB-8E40-B19A3C060CC7}"/>
          </ac:spMkLst>
        </pc:spChg>
        <pc:spChg chg="add mod">
          <ac:chgData name="Vanessa Lokman" userId="2a15f2dc8ea6bb02" providerId="LiveId" clId="{074D6523-A8A9-47F4-8BBA-FE6D8C2D31FD}" dt="2022-01-06T15:19:00.123" v="4177" actId="1076"/>
          <ac:spMkLst>
            <pc:docMk/>
            <pc:sldMk cId="2451111896" sldId="268"/>
            <ac:spMk id="9" creationId="{A702BC4D-6F8D-4465-9753-7B88DBE9F6D7}"/>
          </ac:spMkLst>
        </pc:spChg>
      </pc:sldChg>
      <pc:sldChg chg="modSp new mod ord">
        <pc:chgData name="Vanessa Lokman" userId="2a15f2dc8ea6bb02" providerId="LiveId" clId="{074D6523-A8A9-47F4-8BBA-FE6D8C2D31FD}" dt="2022-01-06T07:57:13.726" v="997" actId="1076"/>
        <pc:sldMkLst>
          <pc:docMk/>
          <pc:sldMk cId="19164920" sldId="269"/>
        </pc:sldMkLst>
        <pc:spChg chg="mod">
          <ac:chgData name="Vanessa Lokman" userId="2a15f2dc8ea6bb02" providerId="LiveId" clId="{074D6523-A8A9-47F4-8BBA-FE6D8C2D31FD}" dt="2022-01-06T07:57:10.526" v="996" actId="20577"/>
          <ac:spMkLst>
            <pc:docMk/>
            <pc:sldMk cId="19164920" sldId="269"/>
            <ac:spMk id="2" creationId="{0688D47E-5FC6-4A6E-8A53-D4C6D2252707}"/>
          </ac:spMkLst>
        </pc:spChg>
        <pc:spChg chg="mod">
          <ac:chgData name="Vanessa Lokman" userId="2a15f2dc8ea6bb02" providerId="LiveId" clId="{074D6523-A8A9-47F4-8BBA-FE6D8C2D31FD}" dt="2022-01-06T07:57:13.726" v="997" actId="1076"/>
          <ac:spMkLst>
            <pc:docMk/>
            <pc:sldMk cId="19164920" sldId="269"/>
            <ac:spMk id="3" creationId="{CB0B8758-9C80-437F-83DF-ED1ABF6BC286}"/>
          </ac:spMkLst>
        </pc:spChg>
      </pc:sldChg>
      <pc:sldChg chg="addSp delSp modSp add mod ord">
        <pc:chgData name="Vanessa Lokman" userId="2a15f2dc8ea6bb02" providerId="LiveId" clId="{074D6523-A8A9-47F4-8BBA-FE6D8C2D31FD}" dt="2022-01-06T15:22:42.400" v="4213" actId="1076"/>
        <pc:sldMkLst>
          <pc:docMk/>
          <pc:sldMk cId="3985599175" sldId="270"/>
        </pc:sldMkLst>
        <pc:spChg chg="mod">
          <ac:chgData name="Vanessa Lokman" userId="2a15f2dc8ea6bb02" providerId="LiveId" clId="{074D6523-A8A9-47F4-8BBA-FE6D8C2D31FD}" dt="2022-01-06T15:22:12.585" v="4209" actId="1076"/>
          <ac:spMkLst>
            <pc:docMk/>
            <pc:sldMk cId="3985599175" sldId="270"/>
            <ac:spMk id="2" creationId="{FA8C972E-191E-43D4-B3DA-DECA59B9536C}"/>
          </ac:spMkLst>
        </pc:spChg>
        <pc:spChg chg="del">
          <ac:chgData name="Vanessa Lokman" userId="2a15f2dc8ea6bb02" providerId="LiveId" clId="{074D6523-A8A9-47F4-8BBA-FE6D8C2D31FD}" dt="2022-01-06T09:17:32.081" v="2700" actId="478"/>
          <ac:spMkLst>
            <pc:docMk/>
            <pc:sldMk cId="3985599175" sldId="270"/>
            <ac:spMk id="3" creationId="{D1041E5A-2D82-4FAD-A9DD-7674DA34D94E}"/>
          </ac:spMkLst>
        </pc:spChg>
        <pc:spChg chg="mod">
          <ac:chgData name="Vanessa Lokman" userId="2a15f2dc8ea6bb02" providerId="LiveId" clId="{074D6523-A8A9-47F4-8BBA-FE6D8C2D31FD}" dt="2022-01-06T15:22:05.784" v="4208" actId="255"/>
          <ac:spMkLst>
            <pc:docMk/>
            <pc:sldMk cId="3985599175" sldId="270"/>
            <ac:spMk id="4" creationId="{1830DF7B-ED40-494D-8B56-48FAFE02D1F4}"/>
          </ac:spMkLst>
        </pc:spChg>
        <pc:spChg chg="mod">
          <ac:chgData name="Vanessa Lokman" userId="2a15f2dc8ea6bb02" providerId="LiveId" clId="{074D6523-A8A9-47F4-8BBA-FE6D8C2D31FD}" dt="2022-01-06T07:55:48.670" v="949" actId="20577"/>
          <ac:spMkLst>
            <pc:docMk/>
            <pc:sldMk cId="3985599175" sldId="270"/>
            <ac:spMk id="5" creationId="{EACB1875-FCFE-47CF-AA39-CFCF2FAB5E14}"/>
          </ac:spMkLst>
        </pc:spChg>
        <pc:spChg chg="add mod">
          <ac:chgData name="Vanessa Lokman" userId="2a15f2dc8ea6bb02" providerId="LiveId" clId="{074D6523-A8A9-47F4-8BBA-FE6D8C2D31FD}" dt="2022-01-06T15:22:42.400" v="4213" actId="1076"/>
          <ac:spMkLst>
            <pc:docMk/>
            <pc:sldMk cId="3985599175" sldId="270"/>
            <ac:spMk id="6" creationId="{A8BFD59C-B6EC-4680-A606-9EC1D8B3A8E0}"/>
          </ac:spMkLst>
        </pc:spChg>
        <pc:spChg chg="add mod">
          <ac:chgData name="Vanessa Lokman" userId="2a15f2dc8ea6bb02" providerId="LiveId" clId="{074D6523-A8A9-47F4-8BBA-FE6D8C2D31FD}" dt="2022-01-06T15:22:21.943" v="4211" actId="113"/>
          <ac:spMkLst>
            <pc:docMk/>
            <pc:sldMk cId="3985599175" sldId="270"/>
            <ac:spMk id="7" creationId="{C043FE5F-1CAC-423C-A2A9-CA6806122B39}"/>
          </ac:spMkLst>
        </pc:spChg>
      </pc:sldChg>
      <pc:sldChg chg="addSp delSp modSp add mod">
        <pc:chgData name="Vanessa Lokman" userId="2a15f2dc8ea6bb02" providerId="LiveId" clId="{074D6523-A8A9-47F4-8BBA-FE6D8C2D31FD}" dt="2022-01-06T15:44:11.205" v="4338" actId="1076"/>
        <pc:sldMkLst>
          <pc:docMk/>
          <pc:sldMk cId="1615424776" sldId="271"/>
        </pc:sldMkLst>
        <pc:spChg chg="del mod">
          <ac:chgData name="Vanessa Lokman" userId="2a15f2dc8ea6bb02" providerId="LiveId" clId="{074D6523-A8A9-47F4-8BBA-FE6D8C2D31FD}" dt="2022-01-06T14:46:09.452" v="3723" actId="478"/>
          <ac:spMkLst>
            <pc:docMk/>
            <pc:sldMk cId="1615424776" sldId="271"/>
            <ac:spMk id="2" creationId="{297E443F-06F2-4F8B-98DE-EA4D25F16A74}"/>
          </ac:spMkLst>
        </pc:spChg>
        <pc:spChg chg="del">
          <ac:chgData name="Vanessa Lokman" userId="2a15f2dc8ea6bb02" providerId="LiveId" clId="{074D6523-A8A9-47F4-8BBA-FE6D8C2D31FD}" dt="2022-01-06T15:39:28.516" v="4236" actId="478"/>
          <ac:spMkLst>
            <pc:docMk/>
            <pc:sldMk cId="1615424776" sldId="271"/>
            <ac:spMk id="3" creationId="{3ADD028B-ABE8-4B6A-888E-8242DE391FD0}"/>
          </ac:spMkLst>
        </pc:spChg>
        <pc:spChg chg="del mod">
          <ac:chgData name="Vanessa Lokman" userId="2a15f2dc8ea6bb02" providerId="LiveId" clId="{074D6523-A8A9-47F4-8BBA-FE6D8C2D31FD}" dt="2022-01-06T08:07:02.613" v="1424" actId="478"/>
          <ac:spMkLst>
            <pc:docMk/>
            <pc:sldMk cId="1615424776" sldId="271"/>
            <ac:spMk id="3" creationId="{C4B18365-CB9D-4CFE-889B-60D434072072}"/>
          </ac:spMkLst>
        </pc:spChg>
        <pc:spChg chg="mod">
          <ac:chgData name="Vanessa Lokman" userId="2a15f2dc8ea6bb02" providerId="LiveId" clId="{074D6523-A8A9-47F4-8BBA-FE6D8C2D31FD}" dt="2022-01-06T15:41:27.008" v="4263" actId="1076"/>
          <ac:spMkLst>
            <pc:docMk/>
            <pc:sldMk cId="1615424776" sldId="271"/>
            <ac:spMk id="4" creationId="{8517DBCE-9158-4DF9-A3D4-CBFFB52E9889}"/>
          </ac:spMkLst>
        </pc:spChg>
        <pc:spChg chg="mod">
          <ac:chgData name="Vanessa Lokman" userId="2a15f2dc8ea6bb02" providerId="LiveId" clId="{074D6523-A8A9-47F4-8BBA-FE6D8C2D31FD}" dt="2022-01-06T15:41:32.872" v="4264" actId="1076"/>
          <ac:spMkLst>
            <pc:docMk/>
            <pc:sldMk cId="1615424776" sldId="271"/>
            <ac:spMk id="5" creationId="{99A3B299-6D80-4A73-AEED-2C73D7EAF394}"/>
          </ac:spMkLst>
        </pc:spChg>
        <pc:spChg chg="mod">
          <ac:chgData name="Vanessa Lokman" userId="2a15f2dc8ea6bb02" providerId="LiveId" clId="{074D6523-A8A9-47F4-8BBA-FE6D8C2D31FD}" dt="2022-01-06T15:41:44.403" v="4266" actId="113"/>
          <ac:spMkLst>
            <pc:docMk/>
            <pc:sldMk cId="1615424776" sldId="271"/>
            <ac:spMk id="6" creationId="{29C91DCD-E943-41F7-A917-9690206CB6AD}"/>
          </ac:spMkLst>
        </pc:spChg>
        <pc:spChg chg="mod">
          <ac:chgData name="Vanessa Lokman" userId="2a15f2dc8ea6bb02" providerId="LiveId" clId="{074D6523-A8A9-47F4-8BBA-FE6D8C2D31FD}" dt="2022-01-06T15:40:59.233" v="4254" actId="255"/>
          <ac:spMkLst>
            <pc:docMk/>
            <pc:sldMk cId="1615424776" sldId="271"/>
            <ac:spMk id="7" creationId="{1691C254-C71E-4B43-87C4-F50CFE65D818}"/>
          </ac:spMkLst>
        </pc:spChg>
        <pc:spChg chg="mod">
          <ac:chgData name="Vanessa Lokman" userId="2a15f2dc8ea6bb02" providerId="LiveId" clId="{074D6523-A8A9-47F4-8BBA-FE6D8C2D31FD}" dt="2022-01-06T15:41:50.848" v="4269" actId="207"/>
          <ac:spMkLst>
            <pc:docMk/>
            <pc:sldMk cId="1615424776" sldId="271"/>
            <ac:spMk id="8" creationId="{F87D8243-D578-4A59-AD46-0195BC5A7547}"/>
          </ac:spMkLst>
        </pc:spChg>
        <pc:spChg chg="mod">
          <ac:chgData name="Vanessa Lokman" userId="2a15f2dc8ea6bb02" providerId="LiveId" clId="{074D6523-A8A9-47F4-8BBA-FE6D8C2D31FD}" dt="2022-01-06T15:41:54.322" v="4270" actId="1076"/>
          <ac:spMkLst>
            <pc:docMk/>
            <pc:sldMk cId="1615424776" sldId="271"/>
            <ac:spMk id="9" creationId="{D38BACC9-D8C8-4CA5-926A-0F0D2B34ABB9}"/>
          </ac:spMkLst>
        </pc:spChg>
        <pc:spChg chg="add del mod">
          <ac:chgData name="Vanessa Lokman" userId="2a15f2dc8ea6bb02" providerId="LiveId" clId="{074D6523-A8A9-47F4-8BBA-FE6D8C2D31FD}" dt="2022-01-06T14:46:12.186" v="3725" actId="478"/>
          <ac:spMkLst>
            <pc:docMk/>
            <pc:sldMk cId="1615424776" sldId="271"/>
            <ac:spMk id="10" creationId="{A1D99FB6-636F-4B88-8598-874C3058B5B9}"/>
          </ac:spMkLst>
        </pc:spChg>
        <pc:spChg chg="add del mod">
          <ac:chgData name="Vanessa Lokman" userId="2a15f2dc8ea6bb02" providerId="LiveId" clId="{074D6523-A8A9-47F4-8BBA-FE6D8C2D31FD}" dt="2022-01-06T14:46:10.717" v="3724" actId="478"/>
          <ac:spMkLst>
            <pc:docMk/>
            <pc:sldMk cId="1615424776" sldId="271"/>
            <ac:spMk id="11" creationId="{0A3755B4-AC49-4C92-9D1C-EE38ED264CFD}"/>
          </ac:spMkLst>
        </pc:spChg>
        <pc:spChg chg="add del mod">
          <ac:chgData name="Vanessa Lokman" userId="2a15f2dc8ea6bb02" providerId="LiveId" clId="{074D6523-A8A9-47F4-8BBA-FE6D8C2D31FD}" dt="2022-01-06T14:46:13.220" v="3726" actId="478"/>
          <ac:spMkLst>
            <pc:docMk/>
            <pc:sldMk cId="1615424776" sldId="271"/>
            <ac:spMk id="12" creationId="{3A3294E7-F6D1-4671-81F8-190060DA69C6}"/>
          </ac:spMkLst>
        </pc:spChg>
        <pc:spChg chg="add del mod">
          <ac:chgData name="Vanessa Lokman" userId="2a15f2dc8ea6bb02" providerId="LiveId" clId="{074D6523-A8A9-47F4-8BBA-FE6D8C2D31FD}" dt="2022-01-06T14:46:14.448" v="3727" actId="478"/>
          <ac:spMkLst>
            <pc:docMk/>
            <pc:sldMk cId="1615424776" sldId="271"/>
            <ac:spMk id="13" creationId="{5D860E2F-CB74-4094-A445-BFB7A9FDD738}"/>
          </ac:spMkLst>
        </pc:spChg>
        <pc:spChg chg="add mod">
          <ac:chgData name="Vanessa Lokman" userId="2a15f2dc8ea6bb02" providerId="LiveId" clId="{074D6523-A8A9-47F4-8BBA-FE6D8C2D31FD}" dt="2022-01-06T15:39:54.913" v="4244" actId="1076"/>
          <ac:spMkLst>
            <pc:docMk/>
            <pc:sldMk cId="1615424776" sldId="271"/>
            <ac:spMk id="15" creationId="{1D10E016-6DE6-4643-9E20-863B7A9DF9FA}"/>
          </ac:spMkLst>
        </pc:spChg>
        <pc:spChg chg="add mod">
          <ac:chgData name="Vanessa Lokman" userId="2a15f2dc8ea6bb02" providerId="LiveId" clId="{074D6523-A8A9-47F4-8BBA-FE6D8C2D31FD}" dt="2022-01-06T15:44:11.205" v="4338" actId="1076"/>
          <ac:spMkLst>
            <pc:docMk/>
            <pc:sldMk cId="1615424776" sldId="271"/>
            <ac:spMk id="16" creationId="{A93C6D8D-0623-4A31-BD07-999D6E30C28F}"/>
          </ac:spMkLst>
        </pc:spChg>
      </pc:sldChg>
      <pc:sldChg chg="addSp delSp modSp add mod">
        <pc:chgData name="Vanessa Lokman" userId="2a15f2dc8ea6bb02" providerId="LiveId" clId="{074D6523-A8A9-47F4-8BBA-FE6D8C2D31FD}" dt="2022-01-06T15:20:39.871" v="4197" actId="1076"/>
        <pc:sldMkLst>
          <pc:docMk/>
          <pc:sldMk cId="1257679790" sldId="272"/>
        </pc:sldMkLst>
        <pc:spChg chg="mod">
          <ac:chgData name="Vanessa Lokman" userId="2a15f2dc8ea6bb02" providerId="LiveId" clId="{074D6523-A8A9-47F4-8BBA-FE6D8C2D31FD}" dt="2022-01-06T15:20:39.871" v="4197" actId="1076"/>
          <ac:spMkLst>
            <pc:docMk/>
            <pc:sldMk cId="1257679790" sldId="272"/>
            <ac:spMk id="2" creationId="{FA8C972E-191E-43D4-B3DA-DECA59B9536C}"/>
          </ac:spMkLst>
        </pc:spChg>
        <pc:spChg chg="mod">
          <ac:chgData name="Vanessa Lokman" userId="2a15f2dc8ea6bb02" providerId="LiveId" clId="{074D6523-A8A9-47F4-8BBA-FE6D8C2D31FD}" dt="2022-01-06T15:20:27.025" v="4194" actId="1076"/>
          <ac:spMkLst>
            <pc:docMk/>
            <pc:sldMk cId="1257679790" sldId="272"/>
            <ac:spMk id="4" creationId="{1830DF7B-ED40-494D-8B56-48FAFE02D1F4}"/>
          </ac:spMkLst>
        </pc:spChg>
        <pc:spChg chg="mod">
          <ac:chgData name="Vanessa Lokman" userId="2a15f2dc8ea6bb02" providerId="LiveId" clId="{074D6523-A8A9-47F4-8BBA-FE6D8C2D31FD}" dt="2022-01-06T15:20:01.398" v="4188" actId="1076"/>
          <ac:spMkLst>
            <pc:docMk/>
            <pc:sldMk cId="1257679790" sldId="272"/>
            <ac:spMk id="6" creationId="{362B2D3E-278E-4123-BCDA-BC3FA0405824}"/>
          </ac:spMkLst>
        </pc:spChg>
        <pc:spChg chg="del">
          <ac:chgData name="Vanessa Lokman" userId="2a15f2dc8ea6bb02" providerId="LiveId" clId="{074D6523-A8A9-47F4-8BBA-FE6D8C2D31FD}" dt="2022-01-06T09:13:08.211" v="2583" actId="478"/>
          <ac:spMkLst>
            <pc:docMk/>
            <pc:sldMk cId="1257679790" sldId="272"/>
            <ac:spMk id="7" creationId="{9FBE9CC3-FF28-46EC-8645-8807E814FD70}"/>
          </ac:spMkLst>
        </pc:spChg>
        <pc:spChg chg="del">
          <ac:chgData name="Vanessa Lokman" userId="2a15f2dc8ea6bb02" providerId="LiveId" clId="{074D6523-A8A9-47F4-8BBA-FE6D8C2D31FD}" dt="2022-01-06T09:13:04.850" v="2582" actId="478"/>
          <ac:spMkLst>
            <pc:docMk/>
            <pc:sldMk cId="1257679790" sldId="272"/>
            <ac:spMk id="8" creationId="{E3CFA01A-C3DB-40AB-8E40-B19A3C060CC7}"/>
          </ac:spMkLst>
        </pc:spChg>
        <pc:spChg chg="mod">
          <ac:chgData name="Vanessa Lokman" userId="2a15f2dc8ea6bb02" providerId="LiveId" clId="{074D6523-A8A9-47F4-8BBA-FE6D8C2D31FD}" dt="2022-01-06T15:20:32.457" v="4195" actId="1076"/>
          <ac:spMkLst>
            <pc:docMk/>
            <pc:sldMk cId="1257679790" sldId="272"/>
            <ac:spMk id="9" creationId="{A702BC4D-6F8D-4465-9753-7B88DBE9F6D7}"/>
          </ac:spMkLst>
        </pc:spChg>
        <pc:spChg chg="add mod">
          <ac:chgData name="Vanessa Lokman" userId="2a15f2dc8ea6bb02" providerId="LiveId" clId="{074D6523-A8A9-47F4-8BBA-FE6D8C2D31FD}" dt="2022-01-06T15:20:37.416" v="4196" actId="1076"/>
          <ac:spMkLst>
            <pc:docMk/>
            <pc:sldMk cId="1257679790" sldId="272"/>
            <ac:spMk id="10" creationId="{89E6E0A5-CE4D-40C6-96B8-912ADB661D75}"/>
          </ac:spMkLst>
        </pc:spChg>
        <pc:spChg chg="add del mod">
          <ac:chgData name="Vanessa Lokman" userId="2a15f2dc8ea6bb02" providerId="LiveId" clId="{074D6523-A8A9-47F4-8BBA-FE6D8C2D31FD}" dt="2022-01-06T09:15:07.708" v="2628" actId="478"/>
          <ac:spMkLst>
            <pc:docMk/>
            <pc:sldMk cId="1257679790" sldId="272"/>
            <ac:spMk id="11" creationId="{0FDB16AE-D7C9-46D9-9F13-92D4AFD1246D}"/>
          </ac:spMkLst>
        </pc:spChg>
      </pc:sldChg>
      <pc:sldChg chg="addSp delSp modSp add mod">
        <pc:chgData name="Vanessa Lokman" userId="2a15f2dc8ea6bb02" providerId="LiveId" clId="{074D6523-A8A9-47F4-8BBA-FE6D8C2D31FD}" dt="2022-01-06T15:23:04.841" v="4216" actId="1076"/>
        <pc:sldMkLst>
          <pc:docMk/>
          <pc:sldMk cId="454697523" sldId="273"/>
        </pc:sldMkLst>
        <pc:spChg chg="del">
          <ac:chgData name="Vanessa Lokman" userId="2a15f2dc8ea6bb02" providerId="LiveId" clId="{074D6523-A8A9-47F4-8BBA-FE6D8C2D31FD}" dt="2022-01-06T09:27:33.728" v="2975" actId="478"/>
          <ac:spMkLst>
            <pc:docMk/>
            <pc:sldMk cId="454697523" sldId="273"/>
            <ac:spMk id="2" creationId="{FA8C972E-191E-43D4-B3DA-DECA59B9536C}"/>
          </ac:spMkLst>
        </pc:spChg>
        <pc:spChg chg="mod">
          <ac:chgData name="Vanessa Lokman" userId="2a15f2dc8ea6bb02" providerId="LiveId" clId="{074D6523-A8A9-47F4-8BBA-FE6D8C2D31FD}" dt="2022-01-06T09:30:48.691" v="3112" actId="1076"/>
          <ac:spMkLst>
            <pc:docMk/>
            <pc:sldMk cId="454697523" sldId="273"/>
            <ac:spMk id="6" creationId="{A8BFD59C-B6EC-4680-A606-9EC1D8B3A8E0}"/>
          </ac:spMkLst>
        </pc:spChg>
        <pc:spChg chg="mod">
          <ac:chgData name="Vanessa Lokman" userId="2a15f2dc8ea6bb02" providerId="LiveId" clId="{074D6523-A8A9-47F4-8BBA-FE6D8C2D31FD}" dt="2022-01-06T15:22:55.875" v="4214" actId="1076"/>
          <ac:spMkLst>
            <pc:docMk/>
            <pc:sldMk cId="454697523" sldId="273"/>
            <ac:spMk id="7" creationId="{C043FE5F-1CAC-423C-A2A9-CA6806122B39}"/>
          </ac:spMkLst>
        </pc:spChg>
        <pc:spChg chg="add del mod">
          <ac:chgData name="Vanessa Lokman" userId="2a15f2dc8ea6bb02" providerId="LiveId" clId="{074D6523-A8A9-47F4-8BBA-FE6D8C2D31FD}" dt="2022-01-06T09:27:37.531" v="2977" actId="478"/>
          <ac:spMkLst>
            <pc:docMk/>
            <pc:sldMk cId="454697523" sldId="273"/>
            <ac:spMk id="8" creationId="{F5B77DD9-FA1D-41C1-9CCC-EC8E063AC6EA}"/>
          </ac:spMkLst>
        </pc:spChg>
        <pc:spChg chg="add mod">
          <ac:chgData name="Vanessa Lokman" userId="2a15f2dc8ea6bb02" providerId="LiveId" clId="{074D6523-A8A9-47F4-8BBA-FE6D8C2D31FD}" dt="2022-01-06T09:31:42.983" v="3158" actId="20577"/>
          <ac:spMkLst>
            <pc:docMk/>
            <pc:sldMk cId="454697523" sldId="273"/>
            <ac:spMk id="9" creationId="{7639192F-F645-485F-997B-318513F6BEFA}"/>
          </ac:spMkLst>
        </pc:spChg>
        <pc:spChg chg="add mod">
          <ac:chgData name="Vanessa Lokman" userId="2a15f2dc8ea6bb02" providerId="LiveId" clId="{074D6523-A8A9-47F4-8BBA-FE6D8C2D31FD}" dt="2022-01-06T15:23:04.841" v="4216" actId="1076"/>
          <ac:spMkLst>
            <pc:docMk/>
            <pc:sldMk cId="454697523" sldId="273"/>
            <ac:spMk id="10" creationId="{B7DA159C-7A09-4DEB-AB78-EA9AA938EDA0}"/>
          </ac:spMkLst>
        </pc:spChg>
      </pc:sldChg>
      <pc:sldChg chg="addSp modSp add mod ord modAnim">
        <pc:chgData name="Vanessa Lokman" userId="2a15f2dc8ea6bb02" providerId="LiveId" clId="{074D6523-A8A9-47F4-8BBA-FE6D8C2D31FD}" dt="2022-01-06T09:41:28.643" v="3311" actId="1076"/>
        <pc:sldMkLst>
          <pc:docMk/>
          <pc:sldMk cId="2524391921" sldId="274"/>
        </pc:sldMkLst>
        <pc:spChg chg="mod">
          <ac:chgData name="Vanessa Lokman" userId="2a15f2dc8ea6bb02" providerId="LiveId" clId="{074D6523-A8A9-47F4-8BBA-FE6D8C2D31FD}" dt="2022-01-06T09:40:27.105" v="3295" actId="14100"/>
          <ac:spMkLst>
            <pc:docMk/>
            <pc:sldMk cId="2524391921" sldId="274"/>
            <ac:spMk id="2" creationId="{260B7C11-7A30-42D8-B3F4-70FC935EE25F}"/>
          </ac:spMkLst>
        </pc:spChg>
        <pc:picChg chg="add mod">
          <ac:chgData name="Vanessa Lokman" userId="2a15f2dc8ea6bb02" providerId="LiveId" clId="{074D6523-A8A9-47F4-8BBA-FE6D8C2D31FD}" dt="2022-01-06T09:41:28.643" v="3311" actId="1076"/>
          <ac:picMkLst>
            <pc:docMk/>
            <pc:sldMk cId="2524391921" sldId="274"/>
            <ac:picMk id="3" creationId="{17E4092F-16FA-43A9-BF54-F3E45697AAED}"/>
          </ac:picMkLst>
        </pc:picChg>
      </pc:sldChg>
      <pc:sldChg chg="addSp modSp add mod modAnim">
        <pc:chgData name="Vanessa Lokman" userId="2a15f2dc8ea6bb02" providerId="LiveId" clId="{074D6523-A8A9-47F4-8BBA-FE6D8C2D31FD}" dt="2022-01-06T09:40:57.019" v="3306" actId="1076"/>
        <pc:sldMkLst>
          <pc:docMk/>
          <pc:sldMk cId="3543675005" sldId="275"/>
        </pc:sldMkLst>
        <pc:spChg chg="mod">
          <ac:chgData name="Vanessa Lokman" userId="2a15f2dc8ea6bb02" providerId="LiveId" clId="{074D6523-A8A9-47F4-8BBA-FE6D8C2D31FD}" dt="2022-01-06T09:40:40.478" v="3299" actId="1076"/>
          <ac:spMkLst>
            <pc:docMk/>
            <pc:sldMk cId="3543675005" sldId="275"/>
            <ac:spMk id="2" creationId="{260B7C11-7A30-42D8-B3F4-70FC935EE25F}"/>
          </ac:spMkLst>
        </pc:spChg>
        <pc:picChg chg="add mod">
          <ac:chgData name="Vanessa Lokman" userId="2a15f2dc8ea6bb02" providerId="LiveId" clId="{074D6523-A8A9-47F4-8BBA-FE6D8C2D31FD}" dt="2022-01-06T09:40:57.019" v="3306" actId="1076"/>
          <ac:picMkLst>
            <pc:docMk/>
            <pc:sldMk cId="3543675005" sldId="275"/>
            <ac:picMk id="3" creationId="{7F760316-6986-408E-9161-DEB884678691}"/>
          </ac:picMkLst>
        </pc:picChg>
      </pc:sldChg>
      <pc:sldChg chg="addSp delSp modSp add mod">
        <pc:chgData name="Vanessa Lokman" userId="2a15f2dc8ea6bb02" providerId="LiveId" clId="{074D6523-A8A9-47F4-8BBA-FE6D8C2D31FD}" dt="2022-01-06T09:45:13.898" v="3379" actId="20577"/>
        <pc:sldMkLst>
          <pc:docMk/>
          <pc:sldMk cId="2456511440" sldId="276"/>
        </pc:sldMkLst>
        <pc:spChg chg="mod">
          <ac:chgData name="Vanessa Lokman" userId="2a15f2dc8ea6bb02" providerId="LiveId" clId="{074D6523-A8A9-47F4-8BBA-FE6D8C2D31FD}" dt="2022-01-06T09:45:13.898" v="3379" actId="20577"/>
          <ac:spMkLst>
            <pc:docMk/>
            <pc:sldMk cId="2456511440" sldId="276"/>
            <ac:spMk id="2" creationId="{260B7C11-7A30-42D8-B3F4-70FC935EE25F}"/>
          </ac:spMkLst>
        </pc:spChg>
        <pc:picChg chg="del">
          <ac:chgData name="Vanessa Lokman" userId="2a15f2dc8ea6bb02" providerId="LiveId" clId="{074D6523-A8A9-47F4-8BBA-FE6D8C2D31FD}" dt="2022-01-06T09:44:24.742" v="3362" actId="478"/>
          <ac:picMkLst>
            <pc:docMk/>
            <pc:sldMk cId="2456511440" sldId="276"/>
            <ac:picMk id="4" creationId="{3F862FDB-B5A8-4246-8D00-E7D6A1F5B517}"/>
          </ac:picMkLst>
        </pc:picChg>
        <pc:picChg chg="add mod">
          <ac:chgData name="Vanessa Lokman" userId="2a15f2dc8ea6bb02" providerId="LiveId" clId="{074D6523-A8A9-47F4-8BBA-FE6D8C2D31FD}" dt="2022-01-06T09:44:58.664" v="3371" actId="1076"/>
          <ac:picMkLst>
            <pc:docMk/>
            <pc:sldMk cId="2456511440" sldId="276"/>
            <ac:picMk id="5" creationId="{E3717EA3-4C65-4DB7-8331-B870ABE49C01}"/>
          </ac:picMkLst>
        </pc:picChg>
      </pc:sldChg>
      <pc:sldChg chg="addSp delSp modSp add mod">
        <pc:chgData name="Vanessa Lokman" userId="2a15f2dc8ea6bb02" providerId="LiveId" clId="{074D6523-A8A9-47F4-8BBA-FE6D8C2D31FD}" dt="2022-01-06T14:50:40.399" v="3770" actId="20577"/>
        <pc:sldMkLst>
          <pc:docMk/>
          <pc:sldMk cId="2245070357" sldId="277"/>
        </pc:sldMkLst>
        <pc:spChg chg="mod">
          <ac:chgData name="Vanessa Lokman" userId="2a15f2dc8ea6bb02" providerId="LiveId" clId="{074D6523-A8A9-47F4-8BBA-FE6D8C2D31FD}" dt="2022-01-06T14:41:49.368" v="3641" actId="1076"/>
          <ac:spMkLst>
            <pc:docMk/>
            <pc:sldMk cId="2245070357" sldId="277"/>
            <ac:spMk id="2" creationId="{297E443F-06F2-4F8B-98DE-EA4D25F16A74}"/>
          </ac:spMkLst>
        </pc:spChg>
        <pc:spChg chg="del">
          <ac:chgData name="Vanessa Lokman" userId="2a15f2dc8ea6bb02" providerId="LiveId" clId="{074D6523-A8A9-47F4-8BBA-FE6D8C2D31FD}" dt="2022-01-06T14:41:17.784" v="3633" actId="478"/>
          <ac:spMkLst>
            <pc:docMk/>
            <pc:sldMk cId="2245070357" sldId="277"/>
            <ac:spMk id="3" creationId="{3ADD028B-ABE8-4B6A-888E-8242DE391FD0}"/>
          </ac:spMkLst>
        </pc:spChg>
        <pc:spChg chg="del">
          <ac:chgData name="Vanessa Lokman" userId="2a15f2dc8ea6bb02" providerId="LiveId" clId="{074D6523-A8A9-47F4-8BBA-FE6D8C2D31FD}" dt="2022-01-06T14:41:22.483" v="3636" actId="478"/>
          <ac:spMkLst>
            <pc:docMk/>
            <pc:sldMk cId="2245070357" sldId="277"/>
            <ac:spMk id="4" creationId="{8517DBCE-9158-4DF9-A3D4-CBFFB52E9889}"/>
          </ac:spMkLst>
        </pc:spChg>
        <pc:spChg chg="del">
          <ac:chgData name="Vanessa Lokman" userId="2a15f2dc8ea6bb02" providerId="LiveId" clId="{074D6523-A8A9-47F4-8BBA-FE6D8C2D31FD}" dt="2022-01-06T14:41:19.543" v="3634" actId="478"/>
          <ac:spMkLst>
            <pc:docMk/>
            <pc:sldMk cId="2245070357" sldId="277"/>
            <ac:spMk id="5" creationId="{99A3B299-6D80-4A73-AEED-2C73D7EAF394}"/>
          </ac:spMkLst>
        </pc:spChg>
        <pc:spChg chg="del">
          <ac:chgData name="Vanessa Lokman" userId="2a15f2dc8ea6bb02" providerId="LiveId" clId="{074D6523-A8A9-47F4-8BBA-FE6D8C2D31FD}" dt="2022-01-06T14:41:24.014" v="3637" actId="478"/>
          <ac:spMkLst>
            <pc:docMk/>
            <pc:sldMk cId="2245070357" sldId="277"/>
            <ac:spMk id="6" creationId="{29C91DCD-E943-41F7-A917-9690206CB6AD}"/>
          </ac:spMkLst>
        </pc:spChg>
        <pc:spChg chg="del">
          <ac:chgData name="Vanessa Lokman" userId="2a15f2dc8ea6bb02" providerId="LiveId" clId="{074D6523-A8A9-47F4-8BBA-FE6D8C2D31FD}" dt="2022-01-06T14:41:20.946" v="3635" actId="478"/>
          <ac:spMkLst>
            <pc:docMk/>
            <pc:sldMk cId="2245070357" sldId="277"/>
            <ac:spMk id="7" creationId="{1691C254-C71E-4B43-87C4-F50CFE65D818}"/>
          </ac:spMkLst>
        </pc:spChg>
        <pc:spChg chg="del">
          <ac:chgData name="Vanessa Lokman" userId="2a15f2dc8ea6bb02" providerId="LiveId" clId="{074D6523-A8A9-47F4-8BBA-FE6D8C2D31FD}" dt="2022-01-06T14:41:25.505" v="3638" actId="478"/>
          <ac:spMkLst>
            <pc:docMk/>
            <pc:sldMk cId="2245070357" sldId="277"/>
            <ac:spMk id="8" creationId="{F87D8243-D578-4A59-AD46-0195BC5A7547}"/>
          </ac:spMkLst>
        </pc:spChg>
        <pc:spChg chg="del">
          <ac:chgData name="Vanessa Lokman" userId="2a15f2dc8ea6bb02" providerId="LiveId" clId="{074D6523-A8A9-47F4-8BBA-FE6D8C2D31FD}" dt="2022-01-06T14:41:26.732" v="3639" actId="478"/>
          <ac:spMkLst>
            <pc:docMk/>
            <pc:sldMk cId="2245070357" sldId="277"/>
            <ac:spMk id="9" creationId="{D38BACC9-D8C8-4CA5-926A-0F0D2B34ABB9}"/>
          </ac:spMkLst>
        </pc:spChg>
        <pc:spChg chg="mod">
          <ac:chgData name="Vanessa Lokman" userId="2a15f2dc8ea6bb02" providerId="LiveId" clId="{074D6523-A8A9-47F4-8BBA-FE6D8C2D31FD}" dt="2022-01-06T14:50:40.399" v="3770" actId="20577"/>
          <ac:spMkLst>
            <pc:docMk/>
            <pc:sldMk cId="2245070357" sldId="277"/>
            <ac:spMk id="10" creationId="{A1D99FB6-636F-4B88-8598-874C3058B5B9}"/>
          </ac:spMkLst>
        </pc:spChg>
        <pc:spChg chg="del">
          <ac:chgData name="Vanessa Lokman" userId="2a15f2dc8ea6bb02" providerId="LiveId" clId="{074D6523-A8A9-47F4-8BBA-FE6D8C2D31FD}" dt="2022-01-06T14:46:44.332" v="3730" actId="478"/>
          <ac:spMkLst>
            <pc:docMk/>
            <pc:sldMk cId="2245070357" sldId="277"/>
            <ac:spMk id="11" creationId="{0A3755B4-AC49-4C92-9D1C-EE38ED264CFD}"/>
          </ac:spMkLst>
        </pc:spChg>
        <pc:spChg chg="del">
          <ac:chgData name="Vanessa Lokman" userId="2a15f2dc8ea6bb02" providerId="LiveId" clId="{074D6523-A8A9-47F4-8BBA-FE6D8C2D31FD}" dt="2022-01-06T14:46:45.340" v="3731" actId="478"/>
          <ac:spMkLst>
            <pc:docMk/>
            <pc:sldMk cId="2245070357" sldId="277"/>
            <ac:spMk id="12" creationId="{3A3294E7-F6D1-4671-81F8-190060DA69C6}"/>
          </ac:spMkLst>
        </pc:spChg>
        <pc:spChg chg="del">
          <ac:chgData name="Vanessa Lokman" userId="2a15f2dc8ea6bb02" providerId="LiveId" clId="{074D6523-A8A9-47F4-8BBA-FE6D8C2D31FD}" dt="2022-01-06T14:46:46.670" v="3732" actId="478"/>
          <ac:spMkLst>
            <pc:docMk/>
            <pc:sldMk cId="2245070357" sldId="277"/>
            <ac:spMk id="13" creationId="{5D860E2F-CB74-4094-A445-BFB7A9FDD738}"/>
          </ac:spMkLst>
        </pc:spChg>
        <pc:spChg chg="add mod">
          <ac:chgData name="Vanessa Lokman" userId="2a15f2dc8ea6bb02" providerId="LiveId" clId="{074D6523-A8A9-47F4-8BBA-FE6D8C2D31FD}" dt="2022-01-06T14:44:34.984" v="3700" actId="14100"/>
          <ac:spMkLst>
            <pc:docMk/>
            <pc:sldMk cId="2245070357" sldId="277"/>
            <ac:spMk id="14" creationId="{F7A23370-7639-43E7-A69C-134930D0E698}"/>
          </ac:spMkLst>
        </pc:spChg>
        <pc:spChg chg="add mod">
          <ac:chgData name="Vanessa Lokman" userId="2a15f2dc8ea6bb02" providerId="LiveId" clId="{074D6523-A8A9-47F4-8BBA-FE6D8C2D31FD}" dt="2022-01-06T14:45:07.317" v="3707" actId="1076"/>
          <ac:spMkLst>
            <pc:docMk/>
            <pc:sldMk cId="2245070357" sldId="277"/>
            <ac:spMk id="15" creationId="{FA9347C5-3D88-485C-A735-DA2D268295EE}"/>
          </ac:spMkLst>
        </pc:spChg>
        <pc:spChg chg="add mod">
          <ac:chgData name="Vanessa Lokman" userId="2a15f2dc8ea6bb02" providerId="LiveId" clId="{074D6523-A8A9-47F4-8BBA-FE6D8C2D31FD}" dt="2022-01-06T14:45:47.543" v="3722" actId="1076"/>
          <ac:spMkLst>
            <pc:docMk/>
            <pc:sldMk cId="2245070357" sldId="277"/>
            <ac:spMk id="16" creationId="{9B7CCEC5-E903-4513-9616-005F333D6036}"/>
          </ac:spMkLst>
        </pc:spChg>
      </pc:sldChg>
      <pc:sldChg chg="addSp delSp modSp add mod">
        <pc:chgData name="Vanessa Lokman" userId="2a15f2dc8ea6bb02" providerId="LiveId" clId="{074D6523-A8A9-47F4-8BBA-FE6D8C2D31FD}" dt="2022-01-06T14:54:00.407" v="3798" actId="1076"/>
        <pc:sldMkLst>
          <pc:docMk/>
          <pc:sldMk cId="1922151879" sldId="278"/>
        </pc:sldMkLst>
        <pc:spChg chg="del">
          <ac:chgData name="Vanessa Lokman" userId="2a15f2dc8ea6bb02" providerId="LiveId" clId="{074D6523-A8A9-47F4-8BBA-FE6D8C2D31FD}" dt="2022-01-06T14:51:03.598" v="3772" actId="478"/>
          <ac:spMkLst>
            <pc:docMk/>
            <pc:sldMk cId="1922151879" sldId="278"/>
            <ac:spMk id="2" creationId="{297E443F-06F2-4F8B-98DE-EA4D25F16A74}"/>
          </ac:spMkLst>
        </pc:spChg>
        <pc:spChg chg="add del mod">
          <ac:chgData name="Vanessa Lokman" userId="2a15f2dc8ea6bb02" providerId="LiveId" clId="{074D6523-A8A9-47F4-8BBA-FE6D8C2D31FD}" dt="2022-01-06T14:51:04.449" v="3773" actId="478"/>
          <ac:spMkLst>
            <pc:docMk/>
            <pc:sldMk cId="1922151879" sldId="278"/>
            <ac:spMk id="4" creationId="{43E99C1B-3BE7-4720-9220-DBFF51D4DF88}"/>
          </ac:spMkLst>
        </pc:spChg>
        <pc:spChg chg="mod">
          <ac:chgData name="Vanessa Lokman" userId="2a15f2dc8ea6bb02" providerId="LiveId" clId="{074D6523-A8A9-47F4-8BBA-FE6D8C2D31FD}" dt="2022-01-06T14:53:50.078" v="3795" actId="1076"/>
          <ac:spMkLst>
            <pc:docMk/>
            <pc:sldMk cId="1922151879" sldId="278"/>
            <ac:spMk id="10" creationId="{A1D99FB6-636F-4B88-8598-874C3058B5B9}"/>
          </ac:spMkLst>
        </pc:spChg>
        <pc:spChg chg="mod">
          <ac:chgData name="Vanessa Lokman" userId="2a15f2dc8ea6bb02" providerId="LiveId" clId="{074D6523-A8A9-47F4-8BBA-FE6D8C2D31FD}" dt="2022-01-06T14:53:48.115" v="3794" actId="1076"/>
          <ac:spMkLst>
            <pc:docMk/>
            <pc:sldMk cId="1922151879" sldId="278"/>
            <ac:spMk id="11" creationId="{0A3755B4-AC49-4C92-9D1C-EE38ED264CFD}"/>
          </ac:spMkLst>
        </pc:spChg>
        <pc:spChg chg="mod">
          <ac:chgData name="Vanessa Lokman" userId="2a15f2dc8ea6bb02" providerId="LiveId" clId="{074D6523-A8A9-47F4-8BBA-FE6D8C2D31FD}" dt="2022-01-06T14:54:00.407" v="3798" actId="1076"/>
          <ac:spMkLst>
            <pc:docMk/>
            <pc:sldMk cId="1922151879" sldId="278"/>
            <ac:spMk id="12" creationId="{3A3294E7-F6D1-4671-81F8-190060DA69C6}"/>
          </ac:spMkLst>
        </pc:spChg>
        <pc:spChg chg="mod">
          <ac:chgData name="Vanessa Lokman" userId="2a15f2dc8ea6bb02" providerId="LiveId" clId="{074D6523-A8A9-47F4-8BBA-FE6D8C2D31FD}" dt="2022-01-06T14:53:57.934" v="3797" actId="1076"/>
          <ac:spMkLst>
            <pc:docMk/>
            <pc:sldMk cId="1922151879" sldId="278"/>
            <ac:spMk id="13" creationId="{5D860E2F-CB74-4094-A445-BFB7A9FDD738}"/>
          </ac:spMkLst>
        </pc:spChg>
        <pc:spChg chg="del">
          <ac:chgData name="Vanessa Lokman" userId="2a15f2dc8ea6bb02" providerId="LiveId" clId="{074D6523-A8A9-47F4-8BBA-FE6D8C2D31FD}" dt="2022-01-06T14:51:06.932" v="3775" actId="478"/>
          <ac:spMkLst>
            <pc:docMk/>
            <pc:sldMk cId="1922151879" sldId="278"/>
            <ac:spMk id="14" creationId="{F7A23370-7639-43E7-A69C-134930D0E698}"/>
          </ac:spMkLst>
        </pc:spChg>
        <pc:spChg chg="del">
          <ac:chgData name="Vanessa Lokman" userId="2a15f2dc8ea6bb02" providerId="LiveId" clId="{074D6523-A8A9-47F4-8BBA-FE6D8C2D31FD}" dt="2022-01-06T14:51:00.328" v="3771" actId="478"/>
          <ac:spMkLst>
            <pc:docMk/>
            <pc:sldMk cId="1922151879" sldId="278"/>
            <ac:spMk id="15" creationId="{FA9347C5-3D88-485C-A735-DA2D268295EE}"/>
          </ac:spMkLst>
        </pc:spChg>
        <pc:spChg chg="del">
          <ac:chgData name="Vanessa Lokman" userId="2a15f2dc8ea6bb02" providerId="LiveId" clId="{074D6523-A8A9-47F4-8BBA-FE6D8C2D31FD}" dt="2022-01-06T14:51:05.288" v="3774" actId="478"/>
          <ac:spMkLst>
            <pc:docMk/>
            <pc:sldMk cId="1922151879" sldId="278"/>
            <ac:spMk id="16" creationId="{9B7CCEC5-E903-4513-9616-005F333D6036}"/>
          </ac:spMkLst>
        </pc:spChg>
      </pc:sldChg>
      <pc:sldChg chg="addSp modSp mod">
        <pc:chgData name="Vanessa Lokman" userId="2a15f2dc8ea6bb02" providerId="LiveId" clId="{074D6523-A8A9-47F4-8BBA-FE6D8C2D31FD}" dt="2022-01-06T15:46:47.245" v="4401" actId="1076"/>
        <pc:sldMkLst>
          <pc:docMk/>
          <pc:sldMk cId="2245070357" sldId="279"/>
        </pc:sldMkLst>
        <pc:spChg chg="mod">
          <ac:chgData name="Vanessa Lokman" userId="2a15f2dc8ea6bb02" providerId="LiveId" clId="{074D6523-A8A9-47F4-8BBA-FE6D8C2D31FD}" dt="2022-01-06T15:46:47.245" v="4401" actId="1076"/>
          <ac:spMkLst>
            <pc:docMk/>
            <pc:sldMk cId="2245070357" sldId="279"/>
            <ac:spMk id="2" creationId="{297E443F-06F2-4F8B-98DE-EA4D25F16A74}"/>
          </ac:spMkLst>
        </pc:spChg>
        <pc:spChg chg="mod">
          <ac:chgData name="Vanessa Lokman" userId="2a15f2dc8ea6bb02" providerId="LiveId" clId="{074D6523-A8A9-47F4-8BBA-FE6D8C2D31FD}" dt="2022-01-06T15:46:10.342" v="4391" actId="1076"/>
          <ac:spMkLst>
            <pc:docMk/>
            <pc:sldMk cId="2245070357" sldId="279"/>
            <ac:spMk id="10" creationId="{A1D99FB6-636F-4B88-8598-874C3058B5B9}"/>
          </ac:spMkLst>
        </pc:spChg>
        <pc:spChg chg="mod">
          <ac:chgData name="Vanessa Lokman" userId="2a15f2dc8ea6bb02" providerId="LiveId" clId="{074D6523-A8A9-47F4-8BBA-FE6D8C2D31FD}" dt="2022-01-06T15:46:36.889" v="4398" actId="1076"/>
          <ac:spMkLst>
            <pc:docMk/>
            <pc:sldMk cId="2245070357" sldId="279"/>
            <ac:spMk id="14" creationId="{F7A23370-7639-43E7-A69C-134930D0E698}"/>
          </ac:spMkLst>
        </pc:spChg>
        <pc:spChg chg="mod">
          <ac:chgData name="Vanessa Lokman" userId="2a15f2dc8ea6bb02" providerId="LiveId" clId="{074D6523-A8A9-47F4-8BBA-FE6D8C2D31FD}" dt="2022-01-06T15:46:16.542" v="4393" actId="1076"/>
          <ac:spMkLst>
            <pc:docMk/>
            <pc:sldMk cId="2245070357" sldId="279"/>
            <ac:spMk id="15" creationId="{FA9347C5-3D88-485C-A735-DA2D268295EE}"/>
          </ac:spMkLst>
        </pc:spChg>
        <pc:spChg chg="mod">
          <ac:chgData name="Vanessa Lokman" userId="2a15f2dc8ea6bb02" providerId="LiveId" clId="{074D6523-A8A9-47F4-8BBA-FE6D8C2D31FD}" dt="2022-01-06T15:46:34.617" v="4397" actId="1076"/>
          <ac:spMkLst>
            <pc:docMk/>
            <pc:sldMk cId="2245070357" sldId="279"/>
            <ac:spMk id="16" creationId="{9B7CCEC5-E903-4513-9616-005F333D6036}"/>
          </ac:spMkLst>
        </pc:spChg>
        <pc:spChg chg="add mod">
          <ac:chgData name="Vanessa Lokman" userId="2a15f2dc8ea6bb02" providerId="LiveId" clId="{074D6523-A8A9-47F4-8BBA-FE6D8C2D31FD}" dt="2022-01-06T15:46:13.832" v="4392" actId="1076"/>
          <ac:spMkLst>
            <pc:docMk/>
            <pc:sldMk cId="2245070357" sldId="279"/>
            <ac:spMk id="17" creationId="{2180B073-7B53-412A-A982-76C282CD2C43}"/>
          </ac:spMkLst>
        </pc:spChg>
      </pc:sldChg>
      <pc:sldChg chg="addSp delSp modSp add mod">
        <pc:chgData name="Vanessa Lokman" userId="2a15f2dc8ea6bb02" providerId="LiveId" clId="{074D6523-A8A9-47F4-8BBA-FE6D8C2D31FD}" dt="2022-01-06T15:16:19.574" v="4147" actId="14100"/>
        <pc:sldMkLst>
          <pc:docMk/>
          <pc:sldMk cId="3464975055" sldId="281"/>
        </pc:sldMkLst>
        <pc:spChg chg="mod">
          <ac:chgData name="Vanessa Lokman" userId="2a15f2dc8ea6bb02" providerId="LiveId" clId="{074D6523-A8A9-47F4-8BBA-FE6D8C2D31FD}" dt="2022-01-06T15:16:10.398" v="4144" actId="1076"/>
          <ac:spMkLst>
            <pc:docMk/>
            <pc:sldMk cId="3464975055" sldId="281"/>
            <ac:spMk id="2" creationId="{FA8C972E-191E-43D4-B3DA-DECA59B9536C}"/>
          </ac:spMkLst>
        </pc:spChg>
        <pc:spChg chg="del">
          <ac:chgData name="Vanessa Lokman" userId="2a15f2dc8ea6bb02" providerId="LiveId" clId="{074D6523-A8A9-47F4-8BBA-FE6D8C2D31FD}" dt="2022-01-06T15:13:41.194" v="4070" actId="478"/>
          <ac:spMkLst>
            <pc:docMk/>
            <pc:sldMk cId="3464975055" sldId="281"/>
            <ac:spMk id="6" creationId="{326ACFC5-9FB8-424F-909F-432FD769E156}"/>
          </ac:spMkLst>
        </pc:spChg>
        <pc:spChg chg="del mod">
          <ac:chgData name="Vanessa Lokman" userId="2a15f2dc8ea6bb02" providerId="LiveId" clId="{074D6523-A8A9-47F4-8BBA-FE6D8C2D31FD}" dt="2022-01-06T15:13:45.099" v="4073" actId="478"/>
          <ac:spMkLst>
            <pc:docMk/>
            <pc:sldMk cId="3464975055" sldId="281"/>
            <ac:spMk id="7" creationId="{53EA1634-5759-4625-AF0B-809AFAC79D1A}"/>
          </ac:spMkLst>
        </pc:spChg>
        <pc:spChg chg="del">
          <ac:chgData name="Vanessa Lokman" userId="2a15f2dc8ea6bb02" providerId="LiveId" clId="{074D6523-A8A9-47F4-8BBA-FE6D8C2D31FD}" dt="2022-01-06T15:12:39.812" v="4053" actId="478"/>
          <ac:spMkLst>
            <pc:docMk/>
            <pc:sldMk cId="3464975055" sldId="281"/>
            <ac:spMk id="8" creationId="{7EB71CA6-EE55-4716-9EC7-5B7D831CEBDB}"/>
          </ac:spMkLst>
        </pc:spChg>
        <pc:spChg chg="del">
          <ac:chgData name="Vanessa Lokman" userId="2a15f2dc8ea6bb02" providerId="LiveId" clId="{074D6523-A8A9-47F4-8BBA-FE6D8C2D31FD}" dt="2022-01-06T15:13:49.812" v="4074" actId="478"/>
          <ac:spMkLst>
            <pc:docMk/>
            <pc:sldMk cId="3464975055" sldId="281"/>
            <ac:spMk id="9" creationId="{9D83B21A-2ED5-43FB-8CB8-B6B016E76557}"/>
          </ac:spMkLst>
        </pc:spChg>
        <pc:spChg chg="mod">
          <ac:chgData name="Vanessa Lokman" userId="2a15f2dc8ea6bb02" providerId="LiveId" clId="{074D6523-A8A9-47F4-8BBA-FE6D8C2D31FD}" dt="2022-01-06T15:16:07.764" v="4143" actId="1076"/>
          <ac:spMkLst>
            <pc:docMk/>
            <pc:sldMk cId="3464975055" sldId="281"/>
            <ac:spMk id="10" creationId="{25155F68-E54E-4C80-8CC0-4622AB5807A2}"/>
          </ac:spMkLst>
        </pc:spChg>
        <pc:spChg chg="mod">
          <ac:chgData name="Vanessa Lokman" userId="2a15f2dc8ea6bb02" providerId="LiveId" clId="{074D6523-A8A9-47F4-8BBA-FE6D8C2D31FD}" dt="2022-01-06T15:16:19.574" v="4147" actId="14100"/>
          <ac:spMkLst>
            <pc:docMk/>
            <pc:sldMk cId="3464975055" sldId="281"/>
            <ac:spMk id="11" creationId="{021344D6-F5F6-432B-95AC-52AB71EC0A9C}"/>
          </ac:spMkLst>
        </pc:spChg>
        <pc:spChg chg="add del mod">
          <ac:chgData name="Vanessa Lokman" userId="2a15f2dc8ea6bb02" providerId="LiveId" clId="{074D6523-A8A9-47F4-8BBA-FE6D8C2D31FD}" dt="2022-01-06T15:13:42.913" v="4071" actId="478"/>
          <ac:spMkLst>
            <pc:docMk/>
            <pc:sldMk cId="3464975055" sldId="281"/>
            <ac:spMk id="12" creationId="{5F4F96AD-7B9D-455D-861F-EFB9497A3F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80C87-3434-4832-8162-B9FDC3EE089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45BC7-1609-4E89-A9E0-2EA58ED2A4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04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5BC7-1609-4E89-A9E0-2EA58ED2A44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518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Berdasarkan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penyelesaian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persamaan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diferensial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biasa</a:t>
            </a:r>
            <a:r>
              <a:rPr lang="en-US">
                <a:cs typeface="Calibri"/>
              </a:rPr>
              <a:t> u"(x)= sin(x)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batas</a:t>
            </a:r>
            <a:r>
              <a:rPr lang="en-US">
                <a:cs typeface="Calibri"/>
              </a:rPr>
              <a:t> dan </a:t>
            </a:r>
            <a:r>
              <a:rPr lang="en-US" err="1">
                <a:cs typeface="Calibri"/>
              </a:rPr>
              <a:t>syarat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awal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seperti</a:t>
            </a:r>
            <a:r>
              <a:rPr lang="en-US">
                <a:cs typeface="Calibri"/>
              </a:rPr>
              <a:t> yang </a:t>
            </a:r>
            <a:r>
              <a:rPr lang="en-US" err="1">
                <a:cs typeface="Calibri"/>
              </a:rPr>
              <a:t>terlihat</a:t>
            </a:r>
            <a:r>
              <a:rPr lang="en-US">
                <a:cs typeface="Calibri"/>
              </a:rPr>
              <a:t> pada slide, </a:t>
            </a:r>
            <a:r>
              <a:rPr lang="en-US" err="1">
                <a:cs typeface="Calibri"/>
              </a:rPr>
              <a:t>dimana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penyelesaian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persamaan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tersebut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merupakan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fungsi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turunan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sampai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orde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</a:t>
            </a:r>
            <a:r>
              <a:rPr lang="en-US">
                <a:cs typeface="Calibri"/>
              </a:rPr>
              <a:t> n yang </a:t>
            </a:r>
            <a:r>
              <a:rPr lang="en-US" err="1">
                <a:cs typeface="Calibri"/>
              </a:rPr>
              <a:t>kontinu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dalam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selang</a:t>
            </a:r>
            <a:r>
              <a:rPr lang="en-US">
                <a:cs typeface="Calibri"/>
              </a:rPr>
              <a:t> dan </a:t>
            </a:r>
            <a:r>
              <a:rPr lang="en-US" err="1">
                <a:cs typeface="Calibri"/>
              </a:rPr>
              <a:t>saat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disubstitusikan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kembali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memperoleh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solusi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khusus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Penyelesaian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soal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persamaan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diferensial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biasa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analitik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memperoleh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solusi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khusus</a:t>
            </a:r>
            <a:r>
              <a:rPr lang="en-US">
                <a:cs typeface="Calibri"/>
              </a:rPr>
              <a:t> u(x)=-sin(x)+4x+9, dan </a:t>
            </a:r>
            <a:r>
              <a:rPr lang="en-US" err="1">
                <a:cs typeface="Calibri"/>
              </a:rPr>
              <a:t>berdasarkan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numerik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memperoleh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 </a:t>
            </a:r>
            <a:r>
              <a:rPr lang="en-US" err="1"/>
              <a:t>solusi</a:t>
            </a:r>
            <a:r>
              <a:rPr lang="en-US"/>
              <a:t> (𝑢_(𝑗+1)≈〖2𝑢_j〗+〖 ∆𝑥〗^2  sin⁡(𝑥_𝑗 )−𝑢_(𝑗−1).). </a:t>
            </a:r>
            <a:r>
              <a:rPr lang="en-US" err="1"/>
              <a:t>Dibuktikan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gambar</a:t>
            </a:r>
            <a:r>
              <a:rPr lang="en-US"/>
              <a:t> </a:t>
            </a:r>
            <a:r>
              <a:rPr lang="en-US" err="1"/>
              <a:t>grafik</a:t>
            </a:r>
            <a:r>
              <a:rPr lang="en-US"/>
              <a:t>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perhitungan</a:t>
            </a:r>
            <a:r>
              <a:rPr lang="en-US"/>
              <a:t> </a:t>
            </a:r>
            <a:r>
              <a:rPr lang="en-US" err="1"/>
              <a:t>nya</a:t>
            </a:r>
            <a:r>
              <a:rPr lang="en-US"/>
              <a:t>, </a:t>
            </a:r>
            <a:r>
              <a:rPr lang="en-US" err="1"/>
              <a:t>dimana</a:t>
            </a:r>
            <a:r>
              <a:rPr lang="en-US"/>
              <a:t> </a:t>
            </a:r>
            <a:r>
              <a:rPr lang="en-US" err="1"/>
              <a:t>seperti</a:t>
            </a:r>
            <a:r>
              <a:rPr lang="en-US"/>
              <a:t> </a:t>
            </a:r>
            <a:r>
              <a:rPr lang="en-US" err="1"/>
              <a:t>yg</a:t>
            </a:r>
            <a:r>
              <a:rPr lang="en-US"/>
              <a:t> </a:t>
            </a:r>
            <a:r>
              <a:rPr lang="en-US" err="1"/>
              <a:t>terlihat</a:t>
            </a:r>
            <a:r>
              <a:rPr lang="en-US"/>
              <a:t> pada </a:t>
            </a:r>
            <a:r>
              <a:rPr lang="en-US" err="1"/>
              <a:t>grafik</a:t>
            </a:r>
            <a:r>
              <a:rPr lang="en-US"/>
              <a:t> </a:t>
            </a:r>
            <a:r>
              <a:rPr lang="en-US" err="1"/>
              <a:t>perhitungan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kedua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diperoleh</a:t>
            </a:r>
            <a:r>
              <a:rPr lang="en-US"/>
              <a:t> </a:t>
            </a:r>
            <a:r>
              <a:rPr lang="en-US" err="1"/>
              <a:t>solusi</a:t>
            </a:r>
            <a:r>
              <a:rPr lang="en-US"/>
              <a:t> yang sangat </a:t>
            </a:r>
            <a:r>
              <a:rPr lang="en-US" err="1"/>
              <a:t>dekat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</a:t>
            </a:r>
            <a:r>
              <a:rPr lang="en-US" err="1"/>
              <a:t>nya</a:t>
            </a:r>
            <a:r>
              <a:rPr lang="en-US"/>
              <a:t>, </a:t>
            </a:r>
            <a:r>
              <a:rPr lang="en-US" err="1"/>
              <a:t>dibuktikan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gambar</a:t>
            </a:r>
            <a:r>
              <a:rPr lang="en-US"/>
              <a:t> </a:t>
            </a:r>
            <a:r>
              <a:rPr lang="en-US" err="1"/>
              <a:t>grafik</a:t>
            </a:r>
            <a:r>
              <a:rPr lang="en-US"/>
              <a:t> yang </a:t>
            </a:r>
            <a:r>
              <a:rPr lang="en-US" err="1"/>
              <a:t>saling</a:t>
            </a:r>
            <a:r>
              <a:rPr lang="en-US"/>
              <a:t> </a:t>
            </a:r>
            <a:r>
              <a:rPr lang="en-US" err="1"/>
              <a:t>berhimpit</a:t>
            </a:r>
            <a:r>
              <a:rPr lang="en-US"/>
              <a:t>. Maka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disimpulkan</a:t>
            </a:r>
            <a:r>
              <a:rPr lang="en-US"/>
              <a:t>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perhitungan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numerik</a:t>
            </a:r>
            <a:r>
              <a:rPr lang="en-US"/>
              <a:t> </a:t>
            </a:r>
            <a:r>
              <a:rPr lang="en-US" err="1"/>
              <a:t>beda</a:t>
            </a:r>
            <a:r>
              <a:rPr lang="en-US"/>
              <a:t> </a:t>
            </a:r>
            <a:r>
              <a:rPr lang="en-US" err="1"/>
              <a:t>hingga</a:t>
            </a:r>
            <a:r>
              <a:rPr lang="en-US"/>
              <a:t> </a:t>
            </a:r>
            <a:r>
              <a:rPr lang="en-US" err="1"/>
              <a:t>dikatakan</a:t>
            </a:r>
            <a:r>
              <a:rPr lang="en-US"/>
              <a:t> </a:t>
            </a:r>
            <a:r>
              <a:rPr lang="en-US" err="1"/>
              <a:t>akurat</a:t>
            </a:r>
            <a:r>
              <a:rPr lang="en-US"/>
              <a:t> </a:t>
            </a:r>
            <a:r>
              <a:rPr lang="en-US" err="1"/>
              <a:t>setelah</a:t>
            </a:r>
            <a:r>
              <a:rPr lang="en-US"/>
              <a:t> </a:t>
            </a:r>
            <a:r>
              <a:rPr lang="en-US" err="1"/>
              <a:t>dibandingkan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analitik</a:t>
            </a:r>
            <a:r>
              <a:rPr lang="en-US"/>
              <a:t>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5BC7-1609-4E89-A9E0-2EA58ED2A443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8339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Berdasarkan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penyelesaian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persamaan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gelombang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utt</a:t>
            </a:r>
            <a:r>
              <a:rPr lang="en-US">
                <a:cs typeface="Calibri"/>
              </a:rPr>
              <a:t>=c^2 </a:t>
            </a:r>
            <a:r>
              <a:rPr lang="en-US" err="1">
                <a:cs typeface="Calibri"/>
              </a:rPr>
              <a:t>uxx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syarat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awal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seperti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yg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terlihat</a:t>
            </a:r>
            <a:r>
              <a:rPr lang="en-US">
                <a:cs typeface="Calibri"/>
              </a:rPr>
              <a:t> pada slide </a:t>
            </a:r>
            <a:r>
              <a:rPr lang="en-US" err="1">
                <a:cs typeface="Calibri"/>
              </a:rPr>
              <a:t>diatas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dapat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terlihat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seperti</a:t>
            </a:r>
            <a:r>
              <a:rPr lang="en-US">
                <a:cs typeface="Calibri"/>
              </a:rPr>
              <a:t> pada </a:t>
            </a:r>
            <a:r>
              <a:rPr lang="en-US" err="1">
                <a:cs typeface="Calibri"/>
              </a:rPr>
              <a:t>gambar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berikut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dimana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sebelah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kiri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merupakan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solusi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perhitungan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analitik</a:t>
            </a:r>
            <a:r>
              <a:rPr lang="en-US">
                <a:cs typeface="Calibri"/>
              </a:rPr>
              <a:t> dan </a:t>
            </a:r>
            <a:r>
              <a:rPr lang="en-US" err="1">
                <a:cs typeface="Calibri"/>
              </a:rPr>
              <a:t>yg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kanan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numerik</a:t>
            </a:r>
            <a:r>
              <a:rPr lang="en-US">
                <a:cs typeface="Calibri"/>
              </a:rPr>
              <a:t>. Gambar </a:t>
            </a:r>
            <a:r>
              <a:rPr lang="en-US" err="1">
                <a:cs typeface="Calibri"/>
              </a:rPr>
              <a:t>berikut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merupakan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screenshoot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dari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animasi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grafik</a:t>
            </a:r>
            <a:r>
              <a:rPr lang="en-US">
                <a:cs typeface="Calibri"/>
              </a:rPr>
              <a:t> pada slide </a:t>
            </a:r>
            <a:r>
              <a:rPr lang="en-US" err="1">
                <a:cs typeface="Calibri"/>
              </a:rPr>
              <a:t>sebelumnya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memilih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t=0, 3, 5, 7, 10, dan 15 </a:t>
            </a:r>
            <a:r>
              <a:rPr lang="en-US" err="1">
                <a:cs typeface="Calibri"/>
              </a:rPr>
              <a:t>untuk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dibandingkan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grafiknya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Berdasarkan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gambar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berikut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dapat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terlihat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bahwa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semakin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t </a:t>
            </a:r>
            <a:r>
              <a:rPr lang="en-US" err="1">
                <a:cs typeface="Calibri"/>
              </a:rPr>
              <a:t>maka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u(</a:t>
            </a:r>
            <a:r>
              <a:rPr lang="en-US" err="1">
                <a:cs typeface="Calibri"/>
              </a:rPr>
              <a:t>x,t</a:t>
            </a:r>
            <a:r>
              <a:rPr lang="en-US">
                <a:cs typeface="Calibri"/>
              </a:rPr>
              <a:t>) </a:t>
            </a:r>
            <a:r>
              <a:rPr lang="en-US" err="1">
                <a:cs typeface="Calibri"/>
              </a:rPr>
              <a:t>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semakin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besar</a:t>
            </a:r>
            <a:r>
              <a:rPr lang="en-US">
                <a:cs typeface="Calibri"/>
              </a:rPr>
              <a:t>.  Maka </a:t>
            </a:r>
            <a:r>
              <a:rPr lang="en-US" err="1">
                <a:cs typeface="Calibri"/>
              </a:rPr>
              <a:t>dapat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disimpulkan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hasil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perhitungan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numerik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beda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hingga</a:t>
            </a:r>
            <a:r>
              <a:rPr lang="en-US">
                <a:cs typeface="Calibri"/>
              </a:rPr>
              <a:t>) </a:t>
            </a:r>
            <a:r>
              <a:rPr lang="en-US" err="1">
                <a:cs typeface="Calibri"/>
              </a:rPr>
              <a:t>untuk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persamaan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gelombang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tidak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cukup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akurat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khususnya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untuk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t yang di </a:t>
            </a:r>
            <a:r>
              <a:rPr lang="en-US" err="1">
                <a:cs typeface="Calibri"/>
              </a:rPr>
              <a:t>tengah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yaitu</a:t>
            </a:r>
            <a:r>
              <a:rPr lang="en-US">
                <a:cs typeface="Calibri"/>
              </a:rPr>
              <a:t> t=5 &amp; 7 </a:t>
            </a:r>
            <a:r>
              <a:rPr lang="en-US" err="1">
                <a:cs typeface="Calibri"/>
              </a:rPr>
              <a:t>karena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berdasarkan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gambar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dapat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terlihat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adanya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perbedaan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grafik</a:t>
            </a:r>
            <a:r>
              <a:rPr lang="en-US">
                <a:cs typeface="Calibri"/>
              </a:rPr>
              <a:t> yang </a:t>
            </a:r>
            <a:r>
              <a:rPr lang="en-US" err="1">
                <a:cs typeface="Calibri"/>
              </a:rPr>
              <a:t>cukup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signifikan</a:t>
            </a:r>
            <a:r>
              <a:rPr lang="en-US">
                <a:cs typeface="Calibri"/>
              </a:rPr>
              <a:t>, yang </a:t>
            </a:r>
            <a:r>
              <a:rPr lang="en-US" err="1">
                <a:cs typeface="Calibri"/>
              </a:rPr>
              <a:t>kemudian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membesar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nya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kembali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t (t &gt; 7) </a:t>
            </a:r>
            <a:r>
              <a:rPr lang="en-US" err="1">
                <a:cs typeface="Calibri"/>
              </a:rPr>
              <a:t>perbedaan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grafik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mulai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mengecil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kembali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tetapi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tetap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terlihat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adanya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perbedaan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saat</a:t>
            </a:r>
            <a:r>
              <a:rPr lang="en-US">
                <a:cs typeface="Calibri"/>
              </a:rPr>
              <a:t> t=15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analitik</a:t>
            </a:r>
            <a:r>
              <a:rPr lang="en-US">
                <a:cs typeface="Calibri"/>
              </a:rPr>
              <a:t> pada </a:t>
            </a:r>
            <a:r>
              <a:rPr lang="en-US" err="1">
                <a:cs typeface="Calibri"/>
              </a:rPr>
              <a:t>gambar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sebelah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kiri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menunjukan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u(</a:t>
            </a:r>
            <a:r>
              <a:rPr lang="en-US" err="1">
                <a:cs typeface="Calibri"/>
              </a:rPr>
              <a:t>x,t</a:t>
            </a:r>
            <a:r>
              <a:rPr lang="en-US">
                <a:cs typeface="Calibri"/>
              </a:rPr>
              <a:t>) yang </a:t>
            </a:r>
            <a:r>
              <a:rPr lang="en-US" err="1">
                <a:cs typeface="Calibri"/>
              </a:rPr>
              <a:t>akan</a:t>
            </a:r>
            <a:r>
              <a:rPr lang="en-US">
                <a:cs typeface="Calibri"/>
              </a:rPr>
              <a:t> = infinity dan x=0, </a:t>
            </a:r>
            <a:r>
              <a:rPr lang="en-US" err="1">
                <a:cs typeface="Calibri"/>
              </a:rPr>
              <a:t>tetapi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numerik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menunjukan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 x </a:t>
            </a:r>
            <a:r>
              <a:rPr lang="en-US" err="1">
                <a:cs typeface="Calibri"/>
              </a:rPr>
              <a:t>belum</a:t>
            </a:r>
            <a:r>
              <a:rPr lang="en-US">
                <a:cs typeface="Calibri"/>
              </a:rPr>
              <a:t> 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5BC7-1609-4E89-A9E0-2EA58ED2A443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790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Metoda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hingga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didasarkan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dari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aplikasi</a:t>
            </a:r>
            <a:r>
              <a:rPr lang="en-US">
                <a:cs typeface="Calibri"/>
              </a:rPr>
              <a:t>...</a:t>
            </a:r>
          </a:p>
          <a:p>
            <a:r>
              <a:rPr lang="en-US" err="1">
                <a:cs typeface="Calibri"/>
              </a:rPr>
              <a:t>Deltax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mendekati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nol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makin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kecil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selisih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eksak</a:t>
            </a:r>
            <a:r>
              <a:rPr lang="en-US">
                <a:cs typeface="Calibri"/>
              </a:rPr>
              <a:t> dan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perhitungannya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Bentuknya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mirip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representasi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turunan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hingga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menerapkan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ekspansi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deret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taylor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sampai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suku</a:t>
            </a:r>
            <a:r>
              <a:rPr lang="en-US">
                <a:cs typeface="Calibri"/>
              </a:rPr>
              <a:t> u(</a:t>
            </a:r>
            <a:r>
              <a:rPr lang="en-US" err="1">
                <a:cs typeface="Calibri"/>
              </a:rPr>
              <a:t>x+deltax</a:t>
            </a:r>
            <a:r>
              <a:rPr lang="en-US">
                <a:cs typeface="Calibri"/>
              </a:rPr>
              <a:t>). </a:t>
            </a:r>
          </a:p>
          <a:p>
            <a:r>
              <a:rPr lang="en-US">
                <a:cs typeface="Calibri"/>
              </a:rPr>
              <a:t>Jadi,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melakukan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manipulasi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aljabar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diperoleh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Dari </a:t>
            </a:r>
            <a:r>
              <a:rPr lang="en-US" err="1">
                <a:cs typeface="Calibri"/>
              </a:rPr>
              <a:t>sini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turunan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bisa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didekatkan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kemiringan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kurva</a:t>
            </a:r>
            <a:r>
              <a:rPr lang="en-US">
                <a:cs typeface="Calibri"/>
              </a:rPr>
              <a:t> yang </a:t>
            </a:r>
            <a:r>
              <a:rPr lang="en-US" err="1">
                <a:cs typeface="Calibri"/>
              </a:rPr>
              <a:t>dihitung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menggunakan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titik</a:t>
            </a:r>
            <a:r>
              <a:rPr lang="en-US">
                <a:cs typeface="Calibri"/>
              </a:rPr>
              <a:t> pada </a:t>
            </a:r>
            <a:r>
              <a:rPr lang="en-US" err="1">
                <a:cs typeface="Calibri"/>
              </a:rPr>
              <a:t>kurva</a:t>
            </a:r>
            <a:r>
              <a:rPr lang="en-US">
                <a:cs typeface="Calibri"/>
              </a:rPr>
              <a:t> pada </a:t>
            </a:r>
            <a:r>
              <a:rPr lang="en-US" err="1">
                <a:cs typeface="Calibri"/>
              </a:rPr>
              <a:t>jarak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tertentu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5BC7-1609-4E89-A9E0-2EA58ED2A443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538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Telah </a:t>
            </a:r>
            <a:r>
              <a:rPr lang="en-US" dirty="0" err="1"/>
              <a:t>diketahui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PDB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𝑢^′′ (𝑥_𝑗 )=sin(𝑥)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0≤𝑥≤1 dan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𝑢^′ (0)=3 </a:t>
            </a:r>
            <a:r>
              <a:rPr lang="en-US" dirty="0" err="1"/>
              <a:t>serta</a:t>
            </a:r>
            <a:r>
              <a:rPr lang="en-US" dirty="0"/>
              <a:t> 𝑢(0)=9.Substitusikan </a:t>
            </a:r>
            <a:r>
              <a:rPr lang="en-US" dirty="0" err="1"/>
              <a:t>persamaan</a:t>
            </a:r>
            <a:r>
              <a:rPr lang="en-US" dirty="0"/>
              <a:t> 𝑢^′′ (𝑥_𝑗 )=sin⁡〖(𝑥_𝑗)〗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:</a:t>
            </a:r>
            <a:endParaRPr lang="en-US">
              <a:cs typeface="Calibri"/>
            </a:endParaRPr>
          </a:p>
          <a:p>
            <a:r>
              <a:rPr lang="en-US" dirty="0"/>
              <a:t>█(sin⁡(𝑥_𝑗 )≈(𝑢_(𝑗+1)−〖2𝑢〗_𝑗+𝑢_(𝑗−1))/〖∆𝑥〗^2 )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5BC7-1609-4E89-A9E0-2EA58ED2A443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885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didapatkan</a:t>
            </a:r>
            <a:endParaRPr lang="en-US" dirty="0"/>
          </a:p>
          <a:p>
            <a:r>
              <a:rPr lang="en-US" dirty="0"/>
              <a:t>█(𝑢_(𝑗+1)≈〖2𝑢〗_𝑗 〖+ ∆𝑥〗^2</a:t>
            </a:r>
            <a:r>
              <a:rPr lang="en-US"/>
              <a:t> </a:t>
            </a:r>
            <a:r>
              <a:rPr lang="en-US" dirty="0"/>
              <a:t> sin⁡(𝑥_𝑗 )−𝑢_(𝑗−1).)</a:t>
            </a:r>
            <a:endParaRPr lang="en-US">
              <a:cs typeface="Calibri" panose="020F0502020204030204"/>
            </a:endParaRPr>
          </a:p>
          <a:p>
            <a:r>
              <a:rPr lang="en-US" dirty="0" err="1"/>
              <a:t>Sedangkan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𝑢(</a:t>
            </a:r>
            <a:r>
              <a:rPr lang="el-GR" dirty="0"/>
              <a:t>Δ𝑥)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Taylor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sehingga</a:t>
            </a:r>
            <a:endParaRPr lang="en-US" dirty="0"/>
          </a:p>
          <a:p>
            <a:r>
              <a:rPr lang="en-US" dirty="0"/>
              <a:t>𝑢(</a:t>
            </a:r>
            <a:r>
              <a:rPr lang="el-GR" dirty="0"/>
              <a:t>Δ𝑥)≈𝑢(0)+𝑢^′ (0)</a:t>
            </a:r>
            <a:r>
              <a:rPr lang="el-GR"/>
              <a:t> </a:t>
            </a:r>
            <a:r>
              <a:rPr lang="el-GR" dirty="0"/>
              <a:t> ∆𝑥.</a:t>
            </a:r>
            <a:endParaRPr lang="el-GR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5BC7-1609-4E89-A9E0-2EA58ED2A443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661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U(x,0)=0=phi </a:t>
            </a:r>
            <a:r>
              <a:rPr lang="en-US" err="1">
                <a:cs typeface="Calibri"/>
              </a:rPr>
              <a:t>u_t</a:t>
            </a:r>
            <a:r>
              <a:rPr lang="en-US">
                <a:cs typeface="Calibri"/>
              </a:rPr>
              <a:t>(x,0)=0=psi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5BC7-1609-4E89-A9E0-2EA58ED2A443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27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Selanjutnya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saya</a:t>
            </a:r>
            <a:r>
              <a:rPr lang="en-US">
                <a:cs typeface="Calibri"/>
              </a:rPr>
              <a:t> tiara </a:t>
            </a:r>
            <a:r>
              <a:rPr lang="en-US" err="1">
                <a:cs typeface="Calibri"/>
              </a:rPr>
              <a:t>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menjelaskan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bagian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rumusan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numerik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hingga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Ide </a:t>
            </a:r>
            <a:r>
              <a:rPr lang="en-US" err="1">
                <a:cs typeface="Calibri"/>
              </a:rPr>
              <a:t>perumusan</a:t>
            </a:r>
            <a:r>
              <a:rPr lang="en-US">
                <a:cs typeface="Calibri"/>
              </a:rPr>
              <a:t> pada </a:t>
            </a:r>
            <a:r>
              <a:rPr lang="en-US" err="1">
                <a:cs typeface="Calibri"/>
              </a:rPr>
              <a:t>metode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hingga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adalah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mengganti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turunan</a:t>
            </a:r>
            <a:r>
              <a:rPr lang="en-US">
                <a:cs typeface="Calibri"/>
              </a:rPr>
              <a:t> yang </a:t>
            </a:r>
            <a:r>
              <a:rPr lang="en-US" err="1">
                <a:cs typeface="Calibri"/>
              </a:rPr>
              <a:t>ada</a:t>
            </a:r>
            <a:r>
              <a:rPr lang="en-US">
                <a:cs typeface="Calibri"/>
              </a:rPr>
              <a:t> pada </a:t>
            </a:r>
            <a:r>
              <a:rPr lang="en-US" err="1">
                <a:cs typeface="Calibri"/>
              </a:rPr>
              <a:t>soal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persamaan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diferensial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parsial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mendiskritisasi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hingga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berdasarkan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deret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taylor</a:t>
            </a:r>
            <a:r>
              <a:rPr lang="en-US">
                <a:cs typeface="Calibri"/>
              </a:rPr>
              <a:t> yang </a:t>
            </a:r>
            <a:r>
              <a:rPr lang="en-US" err="1">
                <a:cs typeface="Calibri"/>
              </a:rPr>
              <a:t>kemudian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diselesaikan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bantuan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komputasi</a:t>
            </a:r>
            <a:r>
              <a:rPr lang="en-US">
                <a:cs typeface="Calibri"/>
              </a:rPr>
              <a:t> program </a:t>
            </a:r>
            <a:r>
              <a:rPr lang="en-US" err="1">
                <a:cs typeface="Calibri"/>
              </a:rPr>
              <a:t>untuk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kasus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banyak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langkah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Berikut </a:t>
            </a:r>
            <a:r>
              <a:rPr lang="en-US" err="1">
                <a:cs typeface="Calibri"/>
              </a:rPr>
              <a:t>merupakan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ketiga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aproksimasi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standar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untuk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turunan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pertama</a:t>
            </a:r>
            <a:r>
              <a:rPr lang="en-US">
                <a:cs typeface="Calibri"/>
              </a:rPr>
              <a:t>: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Dimana </a:t>
            </a:r>
            <a:r>
              <a:rPr lang="en-US" err="1">
                <a:cs typeface="Calibri"/>
              </a:rPr>
              <a:t>u_j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merupakan</a:t>
            </a:r>
            <a:r>
              <a:rPr lang="en-US">
                <a:cs typeface="Calibri"/>
              </a:rPr>
              <a:t> u(di </a:t>
            </a:r>
            <a:r>
              <a:rPr lang="en-US" err="1">
                <a:cs typeface="Calibri"/>
              </a:rPr>
              <a:t>titik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x_j</a:t>
            </a:r>
            <a:r>
              <a:rPr lang="en-US">
                <a:cs typeface="Calibri"/>
              </a:rPr>
              <a:t>) yang </a:t>
            </a:r>
            <a:r>
              <a:rPr lang="en-US" err="1">
                <a:cs typeface="Calibri"/>
              </a:rPr>
              <a:t>telah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diketahui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sebelumnya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sama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nya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u_j-1 </a:t>
            </a:r>
            <a:r>
              <a:rPr lang="en-US" err="1">
                <a:cs typeface="Calibri"/>
              </a:rPr>
              <a:t>merupakan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u di </a:t>
            </a:r>
            <a:r>
              <a:rPr lang="en-US" err="1">
                <a:cs typeface="Calibri"/>
              </a:rPr>
              <a:t>titik</a:t>
            </a:r>
            <a:r>
              <a:rPr lang="en-US">
                <a:cs typeface="Calibri"/>
              </a:rPr>
              <a:t> x_j-1) yang </a:t>
            </a:r>
            <a:r>
              <a:rPr lang="en-US" err="1">
                <a:cs typeface="Calibri"/>
              </a:rPr>
              <a:t>telah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ketahui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sebelumnya</a:t>
            </a:r>
            <a:r>
              <a:rPr lang="en-US">
                <a:cs typeface="Calibri"/>
              </a:rPr>
              <a:t>. Kita </a:t>
            </a:r>
            <a:r>
              <a:rPr lang="en-US" err="1">
                <a:cs typeface="Calibri"/>
              </a:rPr>
              <a:t>mencari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u di </a:t>
            </a:r>
            <a:r>
              <a:rPr lang="en-US" err="1">
                <a:cs typeface="Calibri"/>
              </a:rPr>
              <a:t>titik</a:t>
            </a:r>
            <a:r>
              <a:rPr lang="en-US">
                <a:cs typeface="Calibri"/>
              </a:rPr>
              <a:t> x_j+1 (</a:t>
            </a:r>
            <a:r>
              <a:rPr lang="en-US" err="1">
                <a:cs typeface="Calibri"/>
              </a:rPr>
              <a:t>titik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selanjutnya</a:t>
            </a:r>
            <a:r>
              <a:rPr lang="en-US">
                <a:cs typeface="Calibri"/>
              </a:rPr>
              <a:t>)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menggunakan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bantuan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informasi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u di 2 </a:t>
            </a:r>
            <a:r>
              <a:rPr lang="en-US" err="1">
                <a:cs typeface="Calibri"/>
              </a:rPr>
              <a:t>titik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sebelumnya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5BC7-1609-4E89-A9E0-2EA58ED2A443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185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Untuk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menghitung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rumusan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aproksimasi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turunan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pertama</a:t>
            </a:r>
            <a:r>
              <a:rPr lang="en-US">
                <a:cs typeface="Calibri"/>
              </a:rPr>
              <a:t> dan </a:t>
            </a:r>
            <a:r>
              <a:rPr lang="en-US" err="1">
                <a:cs typeface="Calibri"/>
              </a:rPr>
              <a:t>kedua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dapat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menggunakan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bantuan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ekspansi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deret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taylor</a:t>
            </a:r>
            <a:r>
              <a:rPr lang="en-US">
                <a:cs typeface="Calibri"/>
              </a:rPr>
              <a:t>. Dimana </a:t>
            </a:r>
            <a:r>
              <a:rPr lang="en-US" err="1">
                <a:cs typeface="Calibri"/>
              </a:rPr>
              <a:t>berikut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ditampilkan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rumusan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ekspansi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deret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taylor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untuk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u di </a:t>
            </a:r>
            <a:r>
              <a:rPr lang="en-US" err="1">
                <a:cs typeface="Calibri"/>
              </a:rPr>
              <a:t>titik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x_j</a:t>
            </a:r>
            <a:r>
              <a:rPr lang="en-US">
                <a:cs typeface="Calibri"/>
              </a:rPr>
              <a:t> + delta x </a:t>
            </a:r>
            <a:r>
              <a:rPr lang="en-US" err="1">
                <a:cs typeface="Calibri"/>
              </a:rPr>
              <a:t>sebagai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berikut</a:t>
            </a:r>
            <a:r>
              <a:rPr lang="en-US">
                <a:cs typeface="Calibri"/>
              </a:rPr>
              <a:t>, dan u di </a:t>
            </a:r>
            <a:r>
              <a:rPr lang="en-US" err="1">
                <a:cs typeface="Calibri"/>
              </a:rPr>
              <a:t>titik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x_j</a:t>
            </a:r>
            <a:r>
              <a:rPr lang="en-US">
                <a:cs typeface="Calibri"/>
              </a:rPr>
              <a:t> – delta x </a:t>
            </a:r>
            <a:r>
              <a:rPr lang="en-US" err="1">
                <a:cs typeface="Calibri"/>
              </a:rPr>
              <a:t>sebagai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berikut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Dapat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dilakukan</a:t>
            </a:r>
            <a:r>
              <a:rPr lang="en-US">
                <a:cs typeface="Calibri"/>
              </a:rPr>
              <a:t> proses </a:t>
            </a:r>
            <a:r>
              <a:rPr lang="en-US" err="1">
                <a:cs typeface="Calibri"/>
              </a:rPr>
              <a:t>eliminasi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kedua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rumus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berikut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sehingga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dihasilkan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persamaan</a:t>
            </a:r>
            <a:r>
              <a:rPr lang="en-US">
                <a:cs typeface="Calibri"/>
              </a:rPr>
              <a:t> paling </a:t>
            </a:r>
            <a:r>
              <a:rPr lang="en-US" err="1">
                <a:cs typeface="Calibri"/>
              </a:rPr>
              <a:t>bawah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manipulasi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secara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aljabar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yaitu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persamaan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untuk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aproksimasi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turunan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pertama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nilai</a:t>
            </a:r>
            <a:r>
              <a:rPr lang="en-US">
                <a:cs typeface="Calibri"/>
              </a:rPr>
              <a:t> u di </a:t>
            </a:r>
            <a:r>
              <a:rPr lang="en-US" err="1">
                <a:cs typeface="Calibri"/>
              </a:rPr>
              <a:t>titik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x_j</a:t>
            </a:r>
            <a:r>
              <a:rPr lang="en-US">
                <a:cs typeface="Calibri"/>
              </a:rPr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5BC7-1609-4E89-A9E0-2EA58ED2A443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02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Turunan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pertama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metode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eliminasi</a:t>
            </a:r>
            <a:r>
              <a:rPr lang="en-US">
                <a:cs typeface="Calibri"/>
              </a:rPr>
              <a:t> 2 </a:t>
            </a:r>
            <a:r>
              <a:rPr lang="en-US" err="1">
                <a:cs typeface="Calibri"/>
              </a:rPr>
              <a:t>deret</a:t>
            </a:r>
            <a:r>
              <a:rPr lang="en-US">
                <a:cs typeface="Calibri"/>
              </a:rPr>
              <a:t> Taylor</a:t>
            </a:r>
          </a:p>
          <a:p>
            <a:r>
              <a:rPr lang="en-US" err="1">
                <a:cs typeface="Calibri"/>
              </a:rPr>
              <a:t>Turunan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kedua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menjumlahkan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persamaan</a:t>
            </a:r>
            <a:r>
              <a:rPr lang="en-US">
                <a:cs typeface="Calibri"/>
              </a:rPr>
              <a:t> 2 </a:t>
            </a:r>
            <a:r>
              <a:rPr lang="en-US" err="1">
                <a:cs typeface="Calibri"/>
              </a:rPr>
              <a:t>deret</a:t>
            </a:r>
            <a:r>
              <a:rPr lang="en-US">
                <a:cs typeface="Calibri"/>
              </a:rPr>
              <a:t>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5BC7-1609-4E89-A9E0-2EA58ED2A443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81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Berikut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merupakan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gambar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perbandingan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galat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relatif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hasil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perhitungan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persamaan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gelombang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dengan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menggunakan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metode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analitik</a:t>
            </a:r>
            <a:r>
              <a:rPr lang="en-GB">
                <a:cs typeface="Calibri"/>
              </a:rPr>
              <a:t> dan </a:t>
            </a:r>
            <a:r>
              <a:rPr lang="en-GB" err="1">
                <a:cs typeface="Calibri"/>
              </a:rPr>
              <a:t>metode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numerik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beda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hingga</a:t>
            </a:r>
            <a:r>
              <a:rPr lang="en-GB">
                <a:cs typeface="Calibri"/>
              </a:rPr>
              <a:t>. </a:t>
            </a:r>
            <a:r>
              <a:rPr lang="en-GB" err="1">
                <a:cs typeface="Calibri"/>
              </a:rPr>
              <a:t>Dapat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terlihat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berdasarkan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gambar</a:t>
            </a:r>
            <a:r>
              <a:rPr lang="en-GB">
                <a:cs typeface="Calibri"/>
              </a:rPr>
              <a:t> di </a:t>
            </a:r>
            <a:r>
              <a:rPr lang="en-GB" err="1">
                <a:cs typeface="Calibri"/>
              </a:rPr>
              <a:t>atas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hasil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galat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relatifnya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untuk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nilai</a:t>
            </a:r>
            <a:r>
              <a:rPr lang="en-GB">
                <a:cs typeface="Calibri"/>
              </a:rPr>
              <a:t> t yang </a:t>
            </a:r>
            <a:r>
              <a:rPr lang="en-GB" err="1">
                <a:cs typeface="Calibri"/>
              </a:rPr>
              <a:t>semakin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kecil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seperti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grafik</a:t>
            </a:r>
            <a:r>
              <a:rPr lang="en-GB">
                <a:cs typeface="Calibri"/>
              </a:rPr>
              <a:t> yang </a:t>
            </a:r>
            <a:r>
              <a:rPr lang="en-GB" err="1">
                <a:cs typeface="Calibri"/>
              </a:rPr>
              <a:t>berwarna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hijau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dimana</a:t>
            </a:r>
            <a:r>
              <a:rPr lang="en-GB">
                <a:cs typeface="Calibri"/>
              </a:rPr>
              <a:t> t=1, </a:t>
            </a:r>
            <a:r>
              <a:rPr lang="en-GB" err="1">
                <a:cs typeface="Calibri"/>
              </a:rPr>
              <a:t>maka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galat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relatif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dari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perhitungan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nya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menghasilkan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nilai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maksimum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dari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galat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relatif</a:t>
            </a:r>
            <a:r>
              <a:rPr lang="en-GB">
                <a:cs typeface="Calibri"/>
              </a:rPr>
              <a:t> yang </a:t>
            </a:r>
            <a:r>
              <a:rPr lang="en-GB" err="1">
                <a:cs typeface="Calibri"/>
              </a:rPr>
              <a:t>semakin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besar</a:t>
            </a:r>
            <a:r>
              <a:rPr lang="en-GB">
                <a:cs typeface="Calibri"/>
              </a:rPr>
              <a:t>. Dan </a:t>
            </a:r>
            <a:r>
              <a:rPr lang="en-GB" err="1">
                <a:cs typeface="Calibri"/>
              </a:rPr>
              <a:t>untuk</a:t>
            </a:r>
            <a:r>
              <a:rPr lang="en-GB">
                <a:cs typeface="Calibri"/>
              </a:rPr>
              <a:t> t yang </a:t>
            </a:r>
            <a:r>
              <a:rPr lang="en-GB" err="1">
                <a:cs typeface="Calibri"/>
              </a:rPr>
              <a:t>semakin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besar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nilai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maksimum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galat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relatif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nya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semakin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mengecil</a:t>
            </a:r>
            <a:r>
              <a:rPr lang="en-GB">
                <a:cs typeface="Calibri"/>
              </a:rPr>
              <a:t>. </a:t>
            </a:r>
            <a:r>
              <a:rPr lang="en-GB" err="1">
                <a:cs typeface="Calibri"/>
              </a:rPr>
              <a:t>Berdasarkan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gambar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grafik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berikut</a:t>
            </a:r>
            <a:r>
              <a:rPr lang="en-GB">
                <a:cs typeface="Calibri"/>
              </a:rPr>
              <a:t>, </a:t>
            </a:r>
            <a:r>
              <a:rPr lang="en-GB" err="1">
                <a:cs typeface="Calibri"/>
              </a:rPr>
              <a:t>dapat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terlihat</a:t>
            </a:r>
            <a:r>
              <a:rPr lang="en-GB">
                <a:cs typeface="Calibri"/>
              </a:rPr>
              <a:t> pula </a:t>
            </a:r>
            <a:r>
              <a:rPr lang="en-GB" err="1">
                <a:cs typeface="Calibri"/>
              </a:rPr>
              <a:t>saat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nilai</a:t>
            </a:r>
            <a:r>
              <a:rPr lang="en-GB">
                <a:cs typeface="Calibri"/>
              </a:rPr>
              <a:t> 8&lt;=x&lt;=10 </a:t>
            </a:r>
            <a:r>
              <a:rPr lang="en-GB" err="1">
                <a:cs typeface="Calibri"/>
              </a:rPr>
              <a:t>grafik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mengalami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penurunan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tajam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dari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nilai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galat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relatif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maksimum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nya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nilai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galat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relatif</a:t>
            </a:r>
            <a:r>
              <a:rPr lang="en-GB">
                <a:cs typeface="Calibri"/>
              </a:rPr>
              <a:t> minimum nya.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5BC7-1609-4E89-A9E0-2EA58ED2A443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55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01193" y="3844039"/>
            <a:ext cx="3552444" cy="2732404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&lt;&lt;</a:t>
              </a: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1251600" y="847200"/>
            <a:ext cx="9688800" cy="51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oogle Shape;13;p2"/>
          <p:cNvGrpSpPr/>
          <p:nvPr/>
        </p:nvGrpSpPr>
        <p:grpSpPr>
          <a:xfrm>
            <a:off x="9572697" y="4632700"/>
            <a:ext cx="1367707" cy="1378097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1052105" y="655130"/>
            <a:ext cx="1255499" cy="1186301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10675056" y="595737"/>
            <a:ext cx="534000" cy="49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879867" y="5674797"/>
            <a:ext cx="740400" cy="6788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471000" y="2176167"/>
            <a:ext cx="92500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733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733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733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733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733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733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733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733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7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833800" y="3945100"/>
            <a:ext cx="85244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990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61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484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571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6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851600" y="796507"/>
            <a:ext cx="1048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0" y="6424833"/>
            <a:ext cx="12192000" cy="4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" name="Google Shape;137;p15"/>
          <p:cNvGrpSpPr/>
          <p:nvPr/>
        </p:nvGrpSpPr>
        <p:grpSpPr>
          <a:xfrm flipH="1">
            <a:off x="11475235" y="149180"/>
            <a:ext cx="582268" cy="582203"/>
            <a:chOff x="189638" y="194212"/>
            <a:chExt cx="1170153" cy="1170022"/>
          </a:xfrm>
        </p:grpSpPr>
        <p:sp>
          <p:nvSpPr>
            <p:cNvPr id="138" name="Google Shape;138;p15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5"/>
            <p:cNvSpPr/>
            <p:nvPr/>
          </p:nvSpPr>
          <p:spPr>
            <a:xfrm rot="-5400000" flipH="1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-5400000" flipH="1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1"/>
                </a:solidFill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5400000">
            <a:off x="-178761" y="6187145"/>
            <a:ext cx="869664" cy="516344"/>
            <a:chOff x="7974883" y="3893922"/>
            <a:chExt cx="996864" cy="591866"/>
          </a:xfrm>
        </p:grpSpPr>
        <p:grpSp>
          <p:nvGrpSpPr>
            <p:cNvPr id="142" name="Google Shape;142;p15"/>
            <p:cNvGrpSpPr/>
            <p:nvPr/>
          </p:nvGrpSpPr>
          <p:grpSpPr>
            <a:xfrm>
              <a:off x="8096559" y="3915279"/>
              <a:ext cx="875188" cy="570509"/>
              <a:chOff x="7704383" y="3682191"/>
              <a:chExt cx="1063800" cy="599400"/>
            </a:xfrm>
          </p:grpSpPr>
          <p:cxnSp>
            <p:nvCxnSpPr>
              <p:cNvPr id="143" name="Google Shape;143;p15"/>
              <p:cNvCxnSpPr/>
              <p:nvPr/>
            </p:nvCxnSpPr>
            <p:spPr>
              <a:xfrm rot="5400000">
                <a:off x="7405016" y="3981891"/>
                <a:ext cx="59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15"/>
              <p:cNvCxnSpPr/>
              <p:nvPr/>
            </p:nvCxnSpPr>
            <p:spPr>
              <a:xfrm>
                <a:off x="8236283" y="3243318"/>
                <a:ext cx="0" cy="106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5" name="Google Shape;145;p15"/>
            <p:cNvSpPr/>
            <p:nvPr/>
          </p:nvSpPr>
          <p:spPr>
            <a:xfrm rot="10800000">
              <a:off x="7974883" y="3893922"/>
              <a:ext cx="242100" cy="22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990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6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51600" y="798888"/>
            <a:ext cx="1048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 rot="10800000">
            <a:off x="185225" y="6093737"/>
            <a:ext cx="555569" cy="559972"/>
            <a:chOff x="8529659" y="152390"/>
            <a:chExt cx="461948" cy="465557"/>
          </a:xfrm>
        </p:grpSpPr>
        <p:grpSp>
          <p:nvGrpSpPr>
            <p:cNvPr id="149" name="Google Shape;149;p16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 flipH="1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2" name="Google Shape;152;p16"/>
            <p:cNvSpPr/>
            <p:nvPr/>
          </p:nvSpPr>
          <p:spPr>
            <a:xfrm rot="5400000" flipH="1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" name="Google Shape;153;p16"/>
          <p:cNvGrpSpPr/>
          <p:nvPr/>
        </p:nvGrpSpPr>
        <p:grpSpPr>
          <a:xfrm rot="5400000" flipH="1">
            <a:off x="11241661" y="5945630"/>
            <a:ext cx="960224" cy="940471"/>
            <a:chOff x="-6289" y="-3"/>
            <a:chExt cx="720168" cy="705353"/>
          </a:xfrm>
        </p:grpSpPr>
        <p:grpSp>
          <p:nvGrpSpPr>
            <p:cNvPr id="154" name="Google Shape;154;p16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55" name="Google Shape;155;p16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6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7" name="Google Shape;157;p16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58" name="Google Shape;158;p16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581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7"/>
          <p:cNvGrpSpPr/>
          <p:nvPr/>
        </p:nvGrpSpPr>
        <p:grpSpPr>
          <a:xfrm>
            <a:off x="7945219" y="3976155"/>
            <a:ext cx="2919300" cy="2245267"/>
            <a:chOff x="5958914" y="2982116"/>
            <a:chExt cx="2189475" cy="1683950"/>
          </a:xfrm>
        </p:grpSpPr>
        <p:sp>
          <p:nvSpPr>
            <p:cNvPr id="162" name="Google Shape;162;p17"/>
            <p:cNvSpPr/>
            <p:nvPr/>
          </p:nvSpPr>
          <p:spPr>
            <a:xfrm>
              <a:off x="5958914" y="2982116"/>
              <a:ext cx="1982700" cy="1505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7843889" y="4384366"/>
              <a:ext cx="304500" cy="281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" name="Google Shape;164;p17"/>
          <p:cNvSpPr/>
          <p:nvPr/>
        </p:nvSpPr>
        <p:spPr>
          <a:xfrm>
            <a:off x="1751267" y="1079233"/>
            <a:ext cx="8636400" cy="469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2318800" y="1723433"/>
            <a:ext cx="7554400" cy="28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3200"/>
              <a:buFont typeface="Montserrat SemiBold"/>
              <a:buNone/>
              <a:defRPr sz="3733">
                <a:solidFill>
                  <a:srgbClr val="CC646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3733">
                <a:solidFill>
                  <a:srgbClr val="CC646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3733">
                <a:solidFill>
                  <a:srgbClr val="CC646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3733">
                <a:solidFill>
                  <a:srgbClr val="CC646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3733">
                <a:solidFill>
                  <a:srgbClr val="CC646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3733">
                <a:solidFill>
                  <a:srgbClr val="CC646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3733">
                <a:solidFill>
                  <a:srgbClr val="CC646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3733">
                <a:solidFill>
                  <a:srgbClr val="CC646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3733">
                <a:solidFill>
                  <a:srgbClr val="CC646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2"/>
          </p:nvPr>
        </p:nvSpPr>
        <p:spPr>
          <a:xfrm>
            <a:off x="2689667" y="4527200"/>
            <a:ext cx="6812800" cy="10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2533">
                <a:solidFill>
                  <a:srgbClr val="666666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9003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6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8"/>
          <p:cNvGrpSpPr/>
          <p:nvPr/>
        </p:nvGrpSpPr>
        <p:grpSpPr>
          <a:xfrm>
            <a:off x="-8385" y="-4"/>
            <a:ext cx="960224" cy="940471"/>
            <a:chOff x="-6289" y="-3"/>
            <a:chExt cx="720168" cy="705353"/>
          </a:xfrm>
        </p:grpSpPr>
        <p:grpSp>
          <p:nvGrpSpPr>
            <p:cNvPr id="169" name="Google Shape;169;p18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" name="Google Shape;172;p18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73" name="Google Shape;173;p18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18"/>
          <p:cNvSpPr/>
          <p:nvPr/>
        </p:nvSpPr>
        <p:spPr>
          <a:xfrm>
            <a:off x="0" y="6424833"/>
            <a:ext cx="12192000" cy="4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4355608" y="3247824"/>
            <a:ext cx="34808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16785" y="3247824"/>
            <a:ext cx="34808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994432" y="3247824"/>
            <a:ext cx="34808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16933" y="3585933"/>
            <a:ext cx="3480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4355617" y="3585933"/>
            <a:ext cx="3480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994317" y="3585933"/>
            <a:ext cx="3480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11104297" y="5935767"/>
            <a:ext cx="708803" cy="708804"/>
            <a:chOff x="189698" y="4451825"/>
            <a:chExt cx="531602" cy="531603"/>
          </a:xfrm>
        </p:grpSpPr>
        <p:sp>
          <p:nvSpPr>
            <p:cNvPr id="184" name="Google Shape;184;p18"/>
            <p:cNvSpPr/>
            <p:nvPr/>
          </p:nvSpPr>
          <p:spPr>
            <a:xfrm>
              <a:off x="265900" y="445182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8"/>
            <p:cNvSpPr/>
            <p:nvPr/>
          </p:nvSpPr>
          <p:spPr>
            <a:xfrm rot="10800000" flipH="1">
              <a:off x="189698" y="4528028"/>
              <a:ext cx="455400" cy="4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93150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6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 rot="10800000">
            <a:off x="7243200" y="670067"/>
            <a:ext cx="4948800" cy="6193200"/>
          </a:xfrm>
          <a:prstGeom prst="rect">
            <a:avLst/>
          </a:prstGeom>
          <a:solidFill>
            <a:srgbClr val="CC6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6811038" y="224334"/>
            <a:ext cx="2309191" cy="1872633"/>
            <a:chOff x="5108278" y="168250"/>
            <a:chExt cx="1731893" cy="1404475"/>
          </a:xfrm>
        </p:grpSpPr>
        <p:sp>
          <p:nvSpPr>
            <p:cNvPr id="189" name="Google Shape;189;p19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9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1" name="Google Shape;191;p19"/>
          <p:cNvSpPr txBox="1">
            <a:spLocks noGrp="1"/>
          </p:cNvSpPr>
          <p:nvPr>
            <p:ph type="ctrTitle"/>
          </p:nvPr>
        </p:nvSpPr>
        <p:spPr>
          <a:xfrm>
            <a:off x="952767" y="826300"/>
            <a:ext cx="5944400" cy="3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 SemiBold"/>
              <a:buNone/>
              <a:defRPr sz="8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952800" y="3677233"/>
            <a:ext cx="5699600" cy="23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urier Prime"/>
              <a:buNone/>
              <a:defRPr sz="2133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4384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6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1"/>
          <p:cNvGrpSpPr/>
          <p:nvPr/>
        </p:nvGrpSpPr>
        <p:grpSpPr>
          <a:xfrm flipH="1">
            <a:off x="218654" y="203194"/>
            <a:ext cx="451661" cy="455191"/>
            <a:chOff x="8529659" y="152390"/>
            <a:chExt cx="461948" cy="465557"/>
          </a:xfrm>
        </p:grpSpPr>
        <p:grpSp>
          <p:nvGrpSpPr>
            <p:cNvPr id="202" name="Google Shape;202;p21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203" name="Google Shape;203;p21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 rot="10800000" flipH="1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5" name="Google Shape;205;p21"/>
            <p:cNvSpPr/>
            <p:nvPr/>
          </p:nvSpPr>
          <p:spPr>
            <a:xfrm rot="5400000" flipH="1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6" name="Google Shape;206;p21"/>
          <p:cNvSpPr/>
          <p:nvPr/>
        </p:nvSpPr>
        <p:spPr>
          <a:xfrm>
            <a:off x="0" y="6424833"/>
            <a:ext cx="12192000" cy="4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7" name="Google Shape;207;p21"/>
          <p:cNvGrpSpPr/>
          <p:nvPr/>
        </p:nvGrpSpPr>
        <p:grpSpPr>
          <a:xfrm rot="5400000" flipH="1">
            <a:off x="11241661" y="5945630"/>
            <a:ext cx="960224" cy="940471"/>
            <a:chOff x="-6289" y="-3"/>
            <a:chExt cx="720168" cy="705353"/>
          </a:xfrm>
        </p:grpSpPr>
        <p:grpSp>
          <p:nvGrpSpPr>
            <p:cNvPr id="208" name="Google Shape;208;p21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209" name="Google Shape;209;p21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21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1" name="Google Shape;211;p21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212" name="Google Shape;212;p21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822000" y="1913235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9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822000" y="2888233"/>
            <a:ext cx="4220000" cy="2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57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 big numbers">
  <p:cSld name="Some big numbers">
    <p:bg>
      <p:bgPr>
        <a:solidFill>
          <a:schemeClr val="accent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512683" y="753949"/>
            <a:ext cx="2309191" cy="1872633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895400" y="1131400"/>
            <a:ext cx="10401200" cy="4595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 hasCustomPrompt="1"/>
          </p:nvPr>
        </p:nvSpPr>
        <p:spPr>
          <a:xfrm>
            <a:off x="2048867" y="1313791"/>
            <a:ext cx="8094400" cy="10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2065700" y="2128329"/>
            <a:ext cx="8094400" cy="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 idx="2" hasCustomPrompt="1"/>
          </p:nvPr>
        </p:nvSpPr>
        <p:spPr>
          <a:xfrm>
            <a:off x="2048867" y="2634591"/>
            <a:ext cx="8094400" cy="10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3"/>
          </p:nvPr>
        </p:nvSpPr>
        <p:spPr>
          <a:xfrm>
            <a:off x="2065700" y="3448075"/>
            <a:ext cx="8094400" cy="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4" hasCustomPrompt="1"/>
          </p:nvPr>
        </p:nvSpPr>
        <p:spPr>
          <a:xfrm>
            <a:off x="2048867" y="3955391"/>
            <a:ext cx="8094400" cy="10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5"/>
          </p:nvPr>
        </p:nvSpPr>
        <p:spPr>
          <a:xfrm>
            <a:off x="2065700" y="4772037"/>
            <a:ext cx="8094400" cy="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10668818" y="5117371"/>
            <a:ext cx="1059999" cy="1049168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1719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1151938" y="0"/>
            <a:ext cx="2506321" cy="35988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961200" y="3855000"/>
            <a:ext cx="7388000" cy="1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877737" y="1728472"/>
            <a:ext cx="2622400" cy="13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69633" y="4711533"/>
            <a:ext cx="52252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38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column left">
  <p:cSld name="Title and text column left">
    <p:bg>
      <p:bgPr>
        <a:solidFill>
          <a:schemeClr val="accent6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861648" y="2671200"/>
            <a:ext cx="39336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1"/>
          </p:nvPr>
        </p:nvSpPr>
        <p:spPr>
          <a:xfrm>
            <a:off x="861648" y="3577200"/>
            <a:ext cx="3630000" cy="2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7" name="Google Shape;257;p24"/>
          <p:cNvGrpSpPr/>
          <p:nvPr/>
        </p:nvGrpSpPr>
        <p:grpSpPr>
          <a:xfrm>
            <a:off x="-14" y="6048453"/>
            <a:ext cx="822020" cy="809569"/>
            <a:chOff x="-11" y="4536339"/>
            <a:chExt cx="616515" cy="607177"/>
          </a:xfrm>
        </p:grpSpPr>
        <p:grpSp>
          <p:nvGrpSpPr>
            <p:cNvPr id="258" name="Google Shape;258;p24"/>
            <p:cNvGrpSpPr/>
            <p:nvPr/>
          </p:nvGrpSpPr>
          <p:grpSpPr>
            <a:xfrm>
              <a:off x="-11" y="4815663"/>
              <a:ext cx="322499" cy="327853"/>
              <a:chOff x="4711125" y="3429327"/>
              <a:chExt cx="379500" cy="385800"/>
            </a:xfrm>
          </p:grpSpPr>
          <p:cxnSp>
            <p:nvCxnSpPr>
              <p:cNvPr id="259" name="Google Shape;259;p24"/>
              <p:cNvCxnSpPr/>
              <p:nvPr/>
            </p:nvCxnSpPr>
            <p:spPr>
              <a:xfrm>
                <a:off x="4711125" y="3433750"/>
                <a:ext cx="37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24"/>
              <p:cNvCxnSpPr/>
              <p:nvPr/>
            </p:nvCxnSpPr>
            <p:spPr>
              <a:xfrm>
                <a:off x="5090625" y="3429327"/>
                <a:ext cx="0" cy="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1" name="Google Shape;261;p24"/>
            <p:cNvGrpSpPr/>
            <p:nvPr/>
          </p:nvGrpSpPr>
          <p:grpSpPr>
            <a:xfrm>
              <a:off x="179860" y="4536339"/>
              <a:ext cx="436644" cy="450951"/>
              <a:chOff x="8517710" y="4278047"/>
              <a:chExt cx="436644" cy="450951"/>
            </a:xfrm>
          </p:grpSpPr>
          <p:sp>
            <p:nvSpPr>
              <p:cNvPr id="262" name="Google Shape;262;p24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64" name="Google Shape;264;p24"/>
          <p:cNvGrpSpPr/>
          <p:nvPr/>
        </p:nvGrpSpPr>
        <p:grpSpPr>
          <a:xfrm rot="10800000" flipH="1">
            <a:off x="11370419" y="293611"/>
            <a:ext cx="555197" cy="555199"/>
            <a:chOff x="260568" y="4482053"/>
            <a:chExt cx="416398" cy="416399"/>
          </a:xfrm>
        </p:grpSpPr>
        <p:sp>
          <p:nvSpPr>
            <p:cNvPr id="265" name="Google Shape;265;p24"/>
            <p:cNvSpPr/>
            <p:nvPr/>
          </p:nvSpPr>
          <p:spPr>
            <a:xfrm flipH="1">
              <a:off x="365567" y="4587052"/>
              <a:ext cx="311400" cy="31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4"/>
            <p:cNvSpPr/>
            <p:nvPr/>
          </p:nvSpPr>
          <p:spPr>
            <a:xfrm flipH="1">
              <a:off x="260568" y="4482053"/>
              <a:ext cx="181200" cy="18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78067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column right">
  <p:cSld name="Title and text column right">
    <p:bg>
      <p:bgPr>
        <a:solidFill>
          <a:schemeClr val="accent6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7370065" y="2671200"/>
            <a:ext cx="438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7370065" y="3577200"/>
            <a:ext cx="3630000" cy="2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0" name="Google Shape;270;p25"/>
          <p:cNvGrpSpPr/>
          <p:nvPr/>
        </p:nvGrpSpPr>
        <p:grpSpPr>
          <a:xfrm flipH="1">
            <a:off x="218654" y="203194"/>
            <a:ext cx="451661" cy="455191"/>
            <a:chOff x="8529659" y="152390"/>
            <a:chExt cx="461948" cy="465557"/>
          </a:xfrm>
        </p:grpSpPr>
        <p:grpSp>
          <p:nvGrpSpPr>
            <p:cNvPr id="271" name="Google Shape;271;p25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272" name="Google Shape;272;p25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 rot="10800000" flipH="1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74" name="Google Shape;274;p25"/>
            <p:cNvSpPr/>
            <p:nvPr/>
          </p:nvSpPr>
          <p:spPr>
            <a:xfrm rot="5400000" flipH="1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" name="Google Shape;275;p25"/>
          <p:cNvGrpSpPr/>
          <p:nvPr/>
        </p:nvGrpSpPr>
        <p:grpSpPr>
          <a:xfrm rot="5400000" flipH="1">
            <a:off x="11241661" y="5945630"/>
            <a:ext cx="960224" cy="940471"/>
            <a:chOff x="-6289" y="-3"/>
            <a:chExt cx="720168" cy="705353"/>
          </a:xfrm>
        </p:grpSpPr>
        <p:grpSp>
          <p:nvGrpSpPr>
            <p:cNvPr id="276" name="Google Shape;276;p25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277" name="Google Shape;277;p25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25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9" name="Google Shape;279;p25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280" name="Google Shape;280;p25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6856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eft and text right">
  <p:cSld name="Title left and text right">
    <p:bg>
      <p:bgPr>
        <a:solidFill>
          <a:schemeClr val="accent6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/>
          </p:nvPr>
        </p:nvSpPr>
        <p:spPr>
          <a:xfrm>
            <a:off x="822000" y="1517667"/>
            <a:ext cx="3630000" cy="3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ubTitle" idx="1"/>
          </p:nvPr>
        </p:nvSpPr>
        <p:spPr>
          <a:xfrm>
            <a:off x="7593767" y="1517667"/>
            <a:ext cx="3630000" cy="3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5" name="Google Shape;285;p26"/>
          <p:cNvGrpSpPr/>
          <p:nvPr/>
        </p:nvGrpSpPr>
        <p:grpSpPr>
          <a:xfrm flipH="1">
            <a:off x="11256105" y="149167"/>
            <a:ext cx="801321" cy="801387"/>
            <a:chOff x="189638" y="194212"/>
            <a:chExt cx="1170153" cy="1170022"/>
          </a:xfrm>
        </p:grpSpPr>
        <p:sp>
          <p:nvSpPr>
            <p:cNvPr id="286" name="Google Shape;286;p26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6"/>
            <p:cNvSpPr/>
            <p:nvPr/>
          </p:nvSpPr>
          <p:spPr>
            <a:xfrm rot="-5400000" flipH="1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 rot="-5400000" flipH="1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1"/>
                </a:solidFill>
              </a:endParaRPr>
            </a:p>
          </p:txBody>
        </p:sp>
      </p:grpSp>
      <p:grpSp>
        <p:nvGrpSpPr>
          <p:cNvPr id="289" name="Google Shape;289;p26"/>
          <p:cNvGrpSpPr/>
          <p:nvPr/>
        </p:nvGrpSpPr>
        <p:grpSpPr>
          <a:xfrm rot="5400000">
            <a:off x="-171853" y="6054849"/>
            <a:ext cx="995052" cy="655547"/>
            <a:chOff x="7831156" y="3734358"/>
            <a:chExt cx="1140592" cy="751429"/>
          </a:xfrm>
        </p:grpSpPr>
        <p:grpSp>
          <p:nvGrpSpPr>
            <p:cNvPr id="290" name="Google Shape;290;p26"/>
            <p:cNvGrpSpPr/>
            <p:nvPr/>
          </p:nvGrpSpPr>
          <p:grpSpPr>
            <a:xfrm>
              <a:off x="8096559" y="3915279"/>
              <a:ext cx="875188" cy="570509"/>
              <a:chOff x="7704383" y="3682191"/>
              <a:chExt cx="1063800" cy="599400"/>
            </a:xfrm>
          </p:grpSpPr>
          <p:cxnSp>
            <p:nvCxnSpPr>
              <p:cNvPr id="291" name="Google Shape;291;p26"/>
              <p:cNvCxnSpPr/>
              <p:nvPr/>
            </p:nvCxnSpPr>
            <p:spPr>
              <a:xfrm rot="5400000">
                <a:off x="7405016" y="3981891"/>
                <a:ext cx="59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26"/>
              <p:cNvCxnSpPr/>
              <p:nvPr/>
            </p:nvCxnSpPr>
            <p:spPr>
              <a:xfrm>
                <a:off x="8236283" y="3243318"/>
                <a:ext cx="0" cy="106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3" name="Google Shape;293;p26"/>
            <p:cNvSpPr/>
            <p:nvPr/>
          </p:nvSpPr>
          <p:spPr>
            <a:xfrm rot="10800000">
              <a:off x="7831156" y="3734358"/>
              <a:ext cx="529500" cy="543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4" name="Google Shape;294;p26"/>
          <p:cNvSpPr/>
          <p:nvPr/>
        </p:nvSpPr>
        <p:spPr>
          <a:xfrm rot="5400000">
            <a:off x="693257" y="6404269"/>
            <a:ext cx="145600" cy="14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726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6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1"/>
          </p:nvPr>
        </p:nvSpPr>
        <p:spPr>
          <a:xfrm>
            <a:off x="1817233" y="5036167"/>
            <a:ext cx="3927200" cy="1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2"/>
          </p:nvPr>
        </p:nvSpPr>
        <p:spPr>
          <a:xfrm>
            <a:off x="6644233" y="5036167"/>
            <a:ext cx="3927200" cy="1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9" name="Google Shape;299;p27"/>
          <p:cNvGrpSpPr/>
          <p:nvPr/>
        </p:nvGrpSpPr>
        <p:grpSpPr>
          <a:xfrm flipH="1">
            <a:off x="11475235" y="149180"/>
            <a:ext cx="582268" cy="582203"/>
            <a:chOff x="189638" y="194212"/>
            <a:chExt cx="1170153" cy="1170022"/>
          </a:xfrm>
        </p:grpSpPr>
        <p:sp>
          <p:nvSpPr>
            <p:cNvPr id="300" name="Google Shape;300;p27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7"/>
            <p:cNvSpPr/>
            <p:nvPr/>
          </p:nvSpPr>
          <p:spPr>
            <a:xfrm rot="-5400000" flipH="1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 rot="-5400000" flipH="1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1"/>
                </a:solidFill>
              </a:endParaRPr>
            </a:p>
          </p:txBody>
        </p:sp>
      </p:grpSp>
      <p:grpSp>
        <p:nvGrpSpPr>
          <p:cNvPr id="303" name="Google Shape;303;p27"/>
          <p:cNvGrpSpPr/>
          <p:nvPr/>
        </p:nvGrpSpPr>
        <p:grpSpPr>
          <a:xfrm rot="5400000">
            <a:off x="-36564" y="6047060"/>
            <a:ext cx="849183" cy="776033"/>
            <a:chOff x="7974883" y="3893922"/>
            <a:chExt cx="973386" cy="889538"/>
          </a:xfrm>
        </p:grpSpPr>
        <p:grpSp>
          <p:nvGrpSpPr>
            <p:cNvPr id="304" name="Google Shape;304;p27"/>
            <p:cNvGrpSpPr/>
            <p:nvPr/>
          </p:nvGrpSpPr>
          <p:grpSpPr>
            <a:xfrm>
              <a:off x="8096281" y="3895716"/>
              <a:ext cx="851988" cy="887744"/>
              <a:chOff x="7704045" y="3661637"/>
              <a:chExt cx="1035600" cy="932700"/>
            </a:xfrm>
          </p:grpSpPr>
          <p:cxnSp>
            <p:nvCxnSpPr>
              <p:cNvPr id="305" name="Google Shape;305;p27"/>
              <p:cNvCxnSpPr/>
              <p:nvPr/>
            </p:nvCxnSpPr>
            <p:spPr>
              <a:xfrm rot="5400000">
                <a:off x="7238366" y="4127987"/>
                <a:ext cx="93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27"/>
              <p:cNvCxnSpPr/>
              <p:nvPr/>
            </p:nvCxnSpPr>
            <p:spPr>
              <a:xfrm>
                <a:off x="8221845" y="3257418"/>
                <a:ext cx="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7" name="Google Shape;307;p27"/>
            <p:cNvSpPr/>
            <p:nvPr/>
          </p:nvSpPr>
          <p:spPr>
            <a:xfrm rot="10800000">
              <a:off x="7974883" y="3893922"/>
              <a:ext cx="242100" cy="22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8" name="Google Shape;308;p27"/>
          <p:cNvSpPr/>
          <p:nvPr/>
        </p:nvSpPr>
        <p:spPr>
          <a:xfrm rot="-5400000">
            <a:off x="-20800" y="6329212"/>
            <a:ext cx="549600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6758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accent6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/>
          <p:nvPr/>
        </p:nvSpPr>
        <p:spPr>
          <a:xfrm>
            <a:off x="7436600" y="312067"/>
            <a:ext cx="4734800" cy="618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1" name="Google Shape;311;p28"/>
          <p:cNvGrpSpPr/>
          <p:nvPr/>
        </p:nvGrpSpPr>
        <p:grpSpPr>
          <a:xfrm>
            <a:off x="6448896" y="2726467"/>
            <a:ext cx="3593069" cy="3712800"/>
            <a:chOff x="4210647" y="2044850"/>
            <a:chExt cx="2694802" cy="2784600"/>
          </a:xfrm>
        </p:grpSpPr>
        <p:sp>
          <p:nvSpPr>
            <p:cNvPr id="312" name="Google Shape;312;p28"/>
            <p:cNvSpPr/>
            <p:nvPr/>
          </p:nvSpPr>
          <p:spPr>
            <a:xfrm flipH="1">
              <a:off x="4373150" y="2044850"/>
              <a:ext cx="2532300" cy="26130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8"/>
            <p:cNvSpPr/>
            <p:nvPr/>
          </p:nvSpPr>
          <p:spPr>
            <a:xfrm flipH="1">
              <a:off x="4210647" y="4572950"/>
              <a:ext cx="257100" cy="256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4" name="Google Shape;314;p28"/>
          <p:cNvSpPr txBox="1">
            <a:spLocks noGrp="1"/>
          </p:cNvSpPr>
          <p:nvPr>
            <p:ph type="title"/>
          </p:nvPr>
        </p:nvSpPr>
        <p:spPr>
          <a:xfrm>
            <a:off x="822000" y="598568"/>
            <a:ext cx="4498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subTitle" idx="1"/>
          </p:nvPr>
        </p:nvSpPr>
        <p:spPr>
          <a:xfrm>
            <a:off x="1228400" y="1951600"/>
            <a:ext cx="4700800" cy="1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subTitle" idx="2"/>
          </p:nvPr>
        </p:nvSpPr>
        <p:spPr>
          <a:xfrm>
            <a:off x="1228400" y="3801433"/>
            <a:ext cx="4700800" cy="1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6845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mall Text">
  <p:cSld name="Title and Small Text">
    <p:bg>
      <p:bgPr>
        <a:solidFill>
          <a:schemeClr val="accen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415600" y="1139721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1"/>
          </p:nvPr>
        </p:nvSpPr>
        <p:spPr>
          <a:xfrm>
            <a:off x="1652633" y="2010496"/>
            <a:ext cx="8886800" cy="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423293" y="2805692"/>
            <a:ext cx="11720975" cy="4052208"/>
            <a:chOff x="317469" y="2104269"/>
            <a:chExt cx="8790731" cy="3039156"/>
          </a:xfrm>
        </p:grpSpPr>
        <p:sp>
          <p:nvSpPr>
            <p:cNvPr id="321" name="Google Shape;321;p29"/>
            <p:cNvSpPr/>
            <p:nvPr/>
          </p:nvSpPr>
          <p:spPr>
            <a:xfrm flipH="1">
              <a:off x="509900" y="2299425"/>
              <a:ext cx="8598300" cy="28440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17469" y="2104269"/>
              <a:ext cx="272700" cy="272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7573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6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/>
          <p:nvPr/>
        </p:nvSpPr>
        <p:spPr>
          <a:xfrm>
            <a:off x="7006600" y="312067"/>
            <a:ext cx="5185600" cy="618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822000" y="1045600"/>
            <a:ext cx="4498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1"/>
          </p:nvPr>
        </p:nvSpPr>
        <p:spPr>
          <a:xfrm>
            <a:off x="822000" y="1951600"/>
            <a:ext cx="4692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6173902" y="2726468"/>
            <a:ext cx="2855167" cy="3674065"/>
            <a:chOff x="4630426" y="2044850"/>
            <a:chExt cx="2141375" cy="2755549"/>
          </a:xfrm>
        </p:grpSpPr>
        <p:sp>
          <p:nvSpPr>
            <p:cNvPr id="328" name="Google Shape;328;p30"/>
            <p:cNvSpPr/>
            <p:nvPr/>
          </p:nvSpPr>
          <p:spPr>
            <a:xfrm flipH="1">
              <a:off x="4769601" y="2044850"/>
              <a:ext cx="2002200" cy="26130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4630426" y="4521399"/>
              <a:ext cx="279000" cy="279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0" name="Google Shape;330;p30"/>
          <p:cNvSpPr txBox="1"/>
          <p:nvPr/>
        </p:nvSpPr>
        <p:spPr>
          <a:xfrm>
            <a:off x="822000" y="4237400"/>
            <a:ext cx="44984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CREDITS: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rPr>
              <a:t>, including icons by </a:t>
            </a:r>
            <a:r>
              <a:rPr lang="en" sz="1467">
                <a:solidFill>
                  <a:schemeClr val="hlink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3"/>
              </a:rPr>
              <a:t>Flaticon</a:t>
            </a:r>
            <a:r>
              <a:rPr lang="en" sz="1467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rPr>
              <a:t>, infographics &amp; images by </a:t>
            </a:r>
            <a:r>
              <a:rPr lang="en" sz="1467">
                <a:solidFill>
                  <a:schemeClr val="hlink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4"/>
              </a:rPr>
              <a:t>Freepik</a:t>
            </a:r>
            <a:r>
              <a:rPr lang="en" sz="14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  <a:endParaRPr sz="1467">
              <a:solidFill>
                <a:schemeClr val="accent3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  <p:extLst>
      <p:ext uri="{BB962C8B-B14F-4D97-AF65-F5344CB8AC3E}">
        <p14:creationId xmlns:p14="http://schemas.microsoft.com/office/powerpoint/2010/main" val="3304663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89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72067" y="795059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10705834" y="0"/>
            <a:ext cx="1486167" cy="1484067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972067" y="1918068"/>
            <a:ext cx="8679200" cy="43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5" name="Google Shape;45;p4"/>
          <p:cNvGrpSpPr/>
          <p:nvPr/>
        </p:nvGrpSpPr>
        <p:grpSpPr>
          <a:xfrm>
            <a:off x="10481835" y="5051627"/>
            <a:ext cx="1714519" cy="1828304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3159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0" y="6424833"/>
            <a:ext cx="12192000" cy="4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887345" y="3761300"/>
            <a:ext cx="3816000" cy="19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6887332" y="3408867"/>
            <a:ext cx="381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3"/>
          </p:nvPr>
        </p:nvSpPr>
        <p:spPr>
          <a:xfrm>
            <a:off x="1499000" y="3761300"/>
            <a:ext cx="3824000" cy="19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1502837" y="3408867"/>
            <a:ext cx="381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 rot="5400000">
            <a:off x="28754" y="5712976"/>
            <a:ext cx="1121809" cy="1196259"/>
            <a:chOff x="7861376" y="3788720"/>
            <a:chExt cx="1285889" cy="1371228"/>
          </a:xfrm>
        </p:grpSpPr>
        <p:grpSp>
          <p:nvGrpSpPr>
            <p:cNvPr id="58" name="Google Shape;58;p5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59" name="Google Shape;59;p5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5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5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11138434" y="5490876"/>
            <a:ext cx="802695" cy="811224"/>
            <a:chOff x="8353825" y="4118157"/>
            <a:chExt cx="602021" cy="608418"/>
          </a:xfrm>
        </p:grpSpPr>
        <p:sp>
          <p:nvSpPr>
            <p:cNvPr id="63" name="Google Shape;63;p5"/>
            <p:cNvSpPr/>
            <p:nvPr/>
          </p:nvSpPr>
          <p:spPr>
            <a:xfrm>
              <a:off x="8353825" y="427117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8430023" y="4118157"/>
              <a:ext cx="525823" cy="532221"/>
              <a:chOff x="8430023" y="4118157"/>
              <a:chExt cx="525823" cy="532221"/>
            </a:xfrm>
          </p:grpSpPr>
          <p:sp>
            <p:nvSpPr>
              <p:cNvPr id="65" name="Google Shape;65;p5"/>
              <p:cNvSpPr/>
              <p:nvPr/>
            </p:nvSpPr>
            <p:spPr>
              <a:xfrm rot="10800000" flipH="1">
                <a:off x="8430023" y="419497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8789646" y="4118157"/>
                <a:ext cx="166200" cy="15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83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51600" y="796467"/>
            <a:ext cx="1048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41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0" y="6424833"/>
            <a:ext cx="12192000" cy="4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" name="Google Shape;70;p6"/>
          <p:cNvGrpSpPr/>
          <p:nvPr/>
        </p:nvGrpSpPr>
        <p:grpSpPr>
          <a:xfrm>
            <a:off x="11356947" y="6023153"/>
            <a:ext cx="582192" cy="601268"/>
            <a:chOff x="8517710" y="4278047"/>
            <a:chExt cx="436644" cy="450951"/>
          </a:xfrm>
        </p:grpSpPr>
        <p:sp>
          <p:nvSpPr>
            <p:cNvPr id="71" name="Google Shape;71;p6"/>
            <p:cNvSpPr/>
            <p:nvPr/>
          </p:nvSpPr>
          <p:spPr>
            <a:xfrm rot="-5400000">
              <a:off x="8506310" y="4433498"/>
              <a:ext cx="306900" cy="28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840054" y="4278047"/>
              <a:ext cx="114300" cy="10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10800000">
            <a:off x="271119" y="241278"/>
            <a:ext cx="555197" cy="555199"/>
            <a:chOff x="260568" y="4482053"/>
            <a:chExt cx="416398" cy="416399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365567" y="4587052"/>
              <a:ext cx="311400" cy="311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260568" y="4482053"/>
              <a:ext cx="181200" cy="18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6027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822000" y="1756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822000" y="26656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867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Google Shape;79;p7"/>
          <p:cNvSpPr/>
          <p:nvPr/>
        </p:nvSpPr>
        <p:spPr>
          <a:xfrm>
            <a:off x="0" y="6424833"/>
            <a:ext cx="12192000" cy="4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896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856867" y="2225800"/>
            <a:ext cx="8490400" cy="34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11333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10177035" y="-6"/>
            <a:ext cx="2014965" cy="2111207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rot="10800000" flipH="1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10546212" y="5428012"/>
            <a:ext cx="1697896" cy="1479045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rot="-5400000" flipH="1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rot="5400000" flipH="1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 rot="5400000" flipH="1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9974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6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5569113" y="4365633"/>
            <a:ext cx="1872633" cy="2309191"/>
            <a:chOff x="4176834" y="3274224"/>
            <a:chExt cx="1404475" cy="1731893"/>
          </a:xfrm>
        </p:grpSpPr>
        <p:sp>
          <p:nvSpPr>
            <p:cNvPr id="95" name="Google Shape;95;p9"/>
            <p:cNvSpPr/>
            <p:nvPr/>
          </p:nvSpPr>
          <p:spPr>
            <a:xfrm rot="5400000">
              <a:off x="4190209" y="3438624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 rot="5400000">
              <a:off x="4176834" y="4751418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" name="Google Shape;9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828733" y="1382012"/>
            <a:ext cx="44440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828733" y="3272012"/>
            <a:ext cx="4444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urier Prime"/>
              <a:buNone/>
              <a:defRPr sz="2133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8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8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8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8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8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8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8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8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"/>
          </p:nvPr>
        </p:nvSpPr>
        <p:spPr>
          <a:xfrm>
            <a:off x="6526000" y="906400"/>
            <a:ext cx="48988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1219170" lvl="1" indent="-457189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24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828754" lvl="2" indent="-457189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■"/>
              <a:defRPr sz="24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2438339" lvl="3" indent="-457189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 sz="24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3047924" lvl="4" indent="-457189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24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3657509" lvl="5" indent="-457189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■"/>
              <a:defRPr sz="24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4267093" lvl="6" indent="-457189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 sz="24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4876678" lvl="7" indent="-457189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24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5486263" lvl="8" indent="-457189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lt2"/>
              </a:buClr>
              <a:buSzPts val="1800"/>
              <a:buFont typeface="Courier Prime"/>
              <a:buChar char="■"/>
              <a:defRPr sz="24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10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>
            <a:off x="895400" y="1131400"/>
            <a:ext cx="10401200" cy="4595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"/>
          </p:nvPr>
        </p:nvSpPr>
        <p:spPr>
          <a:xfrm>
            <a:off x="1315333" y="4202967"/>
            <a:ext cx="9561200" cy="13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Google Shape;122;p11"/>
          <p:cNvSpPr txBox="1">
            <a:spLocks noGrp="1"/>
          </p:cNvSpPr>
          <p:nvPr>
            <p:ph type="title" idx="2"/>
          </p:nvPr>
        </p:nvSpPr>
        <p:spPr>
          <a:xfrm>
            <a:off x="1315333" y="3735167"/>
            <a:ext cx="95916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3" name="Google Shape;123;p11"/>
          <p:cNvGrpSpPr/>
          <p:nvPr/>
        </p:nvGrpSpPr>
        <p:grpSpPr>
          <a:xfrm>
            <a:off x="9843694" y="5193968"/>
            <a:ext cx="1811263" cy="887433"/>
            <a:chOff x="7382770" y="3895475"/>
            <a:chExt cx="1358447" cy="665575"/>
          </a:xfrm>
        </p:grpSpPr>
        <p:cxnSp>
          <p:nvCxnSpPr>
            <p:cNvPr id="124" name="Google Shape;124;p11"/>
            <p:cNvCxnSpPr/>
            <p:nvPr/>
          </p:nvCxnSpPr>
          <p:spPr>
            <a:xfrm rot="10800000">
              <a:off x="7382770" y="4371150"/>
              <a:ext cx="977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1"/>
            <p:cNvCxnSpPr/>
            <p:nvPr/>
          </p:nvCxnSpPr>
          <p:spPr>
            <a:xfrm rot="10800000">
              <a:off x="8548650" y="3895475"/>
              <a:ext cx="0" cy="296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11"/>
            <p:cNvSpPr/>
            <p:nvPr/>
          </p:nvSpPr>
          <p:spPr>
            <a:xfrm>
              <a:off x="8361417" y="4181250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" name="Google Shape;127;p11"/>
          <p:cNvGrpSpPr/>
          <p:nvPr/>
        </p:nvGrpSpPr>
        <p:grpSpPr>
          <a:xfrm>
            <a:off x="537034" y="764671"/>
            <a:ext cx="1810852" cy="899363"/>
            <a:chOff x="402775" y="573503"/>
            <a:chExt cx="1358139" cy="674522"/>
          </a:xfrm>
        </p:grpSpPr>
        <p:cxnSp>
          <p:nvCxnSpPr>
            <p:cNvPr id="128" name="Google Shape;128;p11"/>
            <p:cNvCxnSpPr/>
            <p:nvPr/>
          </p:nvCxnSpPr>
          <p:spPr>
            <a:xfrm>
              <a:off x="783814" y="772350"/>
              <a:ext cx="977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1"/>
            <p:cNvCxnSpPr/>
            <p:nvPr/>
          </p:nvCxnSpPr>
          <p:spPr>
            <a:xfrm>
              <a:off x="595350" y="951925"/>
              <a:ext cx="0" cy="296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11"/>
            <p:cNvSpPr/>
            <p:nvPr/>
          </p:nvSpPr>
          <p:spPr>
            <a:xfrm>
              <a:off x="402775" y="573503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502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5544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80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7893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4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8.xml"/><Relationship Id="rId4" Type="http://schemas.openxmlformats.org/officeDocument/2006/relationships/video" Target="../media/media2.mp4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E9BC-4056-419F-9210-69C7B357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595745"/>
            <a:ext cx="9144000" cy="2387600"/>
          </a:xfrm>
        </p:spPr>
        <p:txBody>
          <a:bodyPr>
            <a:normAutofit/>
          </a:bodyPr>
          <a:lstStyle/>
          <a:p>
            <a:r>
              <a:rPr lang="en-GB" sz="4200" b="1" dirty="0">
                <a:ea typeface="+mj-lt"/>
                <a:cs typeface="+mj-lt"/>
              </a:rPr>
              <a:t>PENYELESAIAN PERSAMAAN DIFERENSIAL PARSIAL DENGAN METODE BEDA HINGGA</a:t>
            </a:r>
            <a:endParaRPr lang="en-US" sz="4200" b="1" dirty="0"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E487-B482-442E-8544-3D91F5DB6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690" y="3983345"/>
            <a:ext cx="8814619" cy="16602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ID" sz="2100" b="1" dirty="0">
                <a:ea typeface="+mn-lt"/>
                <a:cs typeface="+mn-lt"/>
              </a:rPr>
              <a:t>PERSAMAAN DIFERENSIAL PARSIAL C KELOMPOK 3</a:t>
            </a:r>
            <a:endParaRPr lang="en-GB" sz="2100" b="1" dirty="0">
              <a:ea typeface="+mn-lt"/>
              <a:cs typeface="+mn-lt"/>
            </a:endParaRPr>
          </a:p>
          <a:p>
            <a:pPr algn="l"/>
            <a:r>
              <a:rPr lang="en-ID" sz="2100" b="1" dirty="0">
                <a:ea typeface="+mn-lt"/>
                <a:cs typeface="+mn-lt"/>
              </a:rPr>
              <a:t>Christopher </a:t>
            </a:r>
            <a:r>
              <a:rPr lang="en-ID" sz="2100" b="1" dirty="0" err="1">
                <a:ea typeface="+mn-lt"/>
                <a:cs typeface="+mn-lt"/>
              </a:rPr>
              <a:t>Reinard</a:t>
            </a:r>
            <a:r>
              <a:rPr lang="en-ID" sz="2100" b="1" dirty="0">
                <a:ea typeface="+mn-lt"/>
                <a:cs typeface="+mn-lt"/>
              </a:rPr>
              <a:t> Tjahaja</a:t>
            </a:r>
            <a:r>
              <a:rPr lang="en-GB" sz="2100" b="1" dirty="0">
                <a:ea typeface="+mn-lt"/>
                <a:cs typeface="+mn-lt"/>
              </a:rPr>
              <a:t>     </a:t>
            </a:r>
            <a:r>
              <a:rPr lang="en-ID" sz="2100" b="1" dirty="0">
                <a:ea typeface="+mn-lt"/>
                <a:cs typeface="+mn-lt"/>
              </a:rPr>
              <a:t>(6161901010)</a:t>
            </a:r>
            <a:endParaRPr lang="en-GB" sz="2100" b="1" dirty="0">
              <a:ea typeface="+mn-lt"/>
              <a:cs typeface="+mn-lt"/>
            </a:endParaRPr>
          </a:p>
          <a:p>
            <a:pPr algn="l"/>
            <a:r>
              <a:rPr lang="en-ID" sz="2100" b="1" dirty="0">
                <a:ea typeface="+mn-lt"/>
                <a:cs typeface="+mn-lt"/>
              </a:rPr>
              <a:t>Claresta Tirta Saputera </a:t>
            </a:r>
            <a:r>
              <a:rPr lang="en-ID" sz="2100" b="1" dirty="0" err="1">
                <a:ea typeface="+mn-lt"/>
                <a:cs typeface="+mn-lt"/>
              </a:rPr>
              <a:t>Gunawan</a:t>
            </a:r>
            <a:r>
              <a:rPr lang="en-GB" sz="2100" b="1" dirty="0">
                <a:ea typeface="+mn-lt"/>
                <a:cs typeface="+mn-lt"/>
              </a:rPr>
              <a:t> </a:t>
            </a:r>
            <a:r>
              <a:rPr lang="en-ID" sz="2100" b="1" dirty="0">
                <a:ea typeface="+mn-lt"/>
                <a:cs typeface="+mn-lt"/>
              </a:rPr>
              <a:t>(6161901025)</a:t>
            </a:r>
            <a:endParaRPr lang="en-GB" sz="2100" b="1" dirty="0">
              <a:ea typeface="+mn-lt"/>
              <a:cs typeface="+mn-lt"/>
            </a:endParaRPr>
          </a:p>
          <a:p>
            <a:pPr algn="l"/>
            <a:r>
              <a:rPr lang="de-DE" sz="2100" b="1" dirty="0">
                <a:ea typeface="+mn-lt"/>
                <a:cs typeface="+mn-lt"/>
              </a:rPr>
              <a:t>Vanessa Ernelita Lokman</a:t>
            </a:r>
            <a:r>
              <a:rPr lang="en-GB" sz="2100" b="1" dirty="0">
                <a:ea typeface="+mn-lt"/>
                <a:cs typeface="+mn-lt"/>
              </a:rPr>
              <a:t>         </a:t>
            </a:r>
            <a:r>
              <a:rPr lang="de-DE" sz="2100" b="1" dirty="0">
                <a:ea typeface="+mn-lt"/>
                <a:cs typeface="+mn-lt"/>
              </a:rPr>
              <a:t>(6161901045)</a:t>
            </a:r>
            <a:endParaRPr lang="en-GB" sz="2100" b="1" dirty="0">
              <a:ea typeface="+mn-lt"/>
              <a:cs typeface="+mn-lt"/>
            </a:endParaRPr>
          </a:p>
          <a:p>
            <a:pPr algn="l"/>
            <a:r>
              <a:rPr lang="de-DE" sz="2100" b="1" dirty="0">
                <a:ea typeface="+mn-lt"/>
                <a:cs typeface="+mn-lt"/>
              </a:rPr>
              <a:t>Tiara Alamanda</a:t>
            </a:r>
            <a:r>
              <a:rPr lang="en-GB" sz="2100" b="1" dirty="0">
                <a:ea typeface="+mn-lt"/>
                <a:cs typeface="+mn-lt"/>
              </a:rPr>
              <a:t>                  </a:t>
            </a:r>
            <a:r>
              <a:rPr lang="de-DE" sz="2100" b="1" dirty="0">
                <a:ea typeface="+mn-lt"/>
                <a:cs typeface="+mn-lt"/>
              </a:rPr>
              <a:t>(6161901116)</a:t>
            </a:r>
            <a:endParaRPr lang="en-GB" sz="2100" b="1" dirty="0">
              <a:ea typeface="+mn-lt"/>
              <a:cs typeface="+mn-lt"/>
            </a:endParaRPr>
          </a:p>
          <a:p>
            <a:endParaRPr lang="en-GB" sz="21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48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ACB1875-FCFE-47CF-AA39-CFCF2FAB5E14}"/>
              </a:ext>
            </a:extLst>
          </p:cNvPr>
          <p:cNvSpPr txBox="1">
            <a:spLocks/>
          </p:cNvSpPr>
          <p:nvPr/>
        </p:nvSpPr>
        <p:spPr>
          <a:xfrm>
            <a:off x="3499904" y="6467058"/>
            <a:ext cx="4606307" cy="34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40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PEMBAHASAN METODA ANALITIK PADA PDP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36D80E-7E43-4904-9ABB-F5D06A00E415}"/>
                  </a:ext>
                </a:extLst>
              </p:cNvPr>
              <p:cNvSpPr txBox="1"/>
              <p:nvPr/>
            </p:nvSpPr>
            <p:spPr>
              <a:xfrm>
                <a:off x="-680072" y="159027"/>
                <a:ext cx="10480054" cy="6151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180340"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</m:sub>
                        <m:sup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  <m:e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box>
                                <m:boxPr>
                                  <m:diff m:val="on"/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𝑑𝑦</m:t>
                                  </m:r>
                                </m:e>
                              </m:box>
                              <m:box>
                                <m:boxPr>
                                  <m:diff m:val="on"/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𝑑𝑠</m:t>
                                  </m:r>
                                </m:e>
                              </m:box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  <m:e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box>
                                <m:boxPr>
                                  <m:diff m:val="on"/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𝑑𝑦</m:t>
                                  </m:r>
                                </m:e>
                              </m:box>
                              <m:box>
                                <m:boxPr>
                                  <m:diff m:val="on"/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𝑑𝑠</m:t>
                                  </m:r>
                                </m:e>
                              </m:box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ID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𝑥𝑐</m:t>
                              </m:r>
                              <m:d>
                                <m:d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𝑥𝑐</m:t>
                                  </m:r>
                                  <m:d>
                                    <m:d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D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ID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𝑥𝑐</m:t>
                              </m:r>
                              <m:d>
                                <m:dPr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∙4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𝑥𝑐</m:t>
                      </m:r>
                      <m:nary>
                        <m:naryPr>
                          <m:limLoc m:val="subSup"/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nary>
                        <m:naryPr>
                          <m:limLoc m:val="subSup"/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𝑡𝑠</m:t>
                          </m:r>
                          <m: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D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ID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ID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lang="en-ID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D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D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D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D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D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D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ID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ID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𝑥𝑡</m:t>
                          </m:r>
                        </m:e>
                        <m:sup>
                          <m:r>
                            <a:rPr lang="en-ID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br>
                  <a:rPr lang="en-ID" i="1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endParaRPr lang="en-ID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36D80E-7E43-4904-9ABB-F5D06A00E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0072" y="159027"/>
                <a:ext cx="10480054" cy="6151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E8954C-C8A1-4D16-858D-DB1F2BC6286E}"/>
              </a:ext>
            </a:extLst>
          </p:cNvPr>
          <p:cNvCxnSpPr/>
          <p:nvPr/>
        </p:nvCxnSpPr>
        <p:spPr>
          <a:xfrm>
            <a:off x="6390861" y="5864087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05F28B7-308F-4F33-AE80-0E0727BD8F59}"/>
                  </a:ext>
                </a:extLst>
              </p:cNvPr>
              <p:cNvSpPr/>
              <p:nvPr/>
            </p:nvSpPr>
            <p:spPr>
              <a:xfrm>
                <a:off x="7752522" y="5587195"/>
                <a:ext cx="3011557" cy="575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Solusi </a:t>
                </a:r>
                <a:r>
                  <a:rPr lang="en-US" sz="1600" err="1"/>
                  <a:t>analitik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r>
                      <a:rPr lang="en-ID" sz="16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ID" sz="16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sz="16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D" sz="16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6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aln/>
                      </m:rPr>
                      <a:rPr lang="en-ID" sz="160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D" sz="16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ID" sz="16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6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D" sz="16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ID" sz="16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D" sz="16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𝑥𝑡</m:t>
                        </m:r>
                      </m:e>
                      <m:sup>
                        <m:r>
                          <a:rPr lang="en-ID" sz="16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D" sz="1600"/>
              </a:p>
              <a:p>
                <a:pPr algn="ctr"/>
                <a:endParaRPr lang="en-ID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05F28B7-308F-4F33-AE80-0E0727BD8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22" y="5587195"/>
                <a:ext cx="3011557" cy="575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67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17DBCE-9158-4DF9-A3D4-CBFFB52E9889}"/>
                  </a:ext>
                </a:extLst>
              </p:cNvPr>
              <p:cNvSpPr txBox="1"/>
              <p:nvPr/>
            </p:nvSpPr>
            <p:spPr>
              <a:xfrm>
                <a:off x="966224" y="2373896"/>
                <a:ext cx="4883849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latin typeface="Montserrat SemiBold" panose="00000700000000000000" pitchFamily="2" charset="0"/>
                  </a:rPr>
                  <a:t>Beda </a:t>
                </a:r>
                <a:r>
                  <a:rPr lang="en-US" sz="2400" b="1" err="1">
                    <a:latin typeface="Montserrat SemiBold" panose="00000700000000000000" pitchFamily="2" charset="0"/>
                  </a:rPr>
                  <a:t>Maju</a:t>
                </a:r>
                <a:r>
                  <a:rPr lang="en-US" sz="2400" b="1">
                    <a:latin typeface="Montserrat SemiBold" panose="00000700000000000000" pitchFamily="2" charset="0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 b="1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17DBCE-9158-4DF9-A3D4-CBFFB52E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24" y="2373896"/>
                <a:ext cx="4883849" cy="635367"/>
              </a:xfrm>
              <a:prstGeom prst="rect">
                <a:avLst/>
              </a:prstGeom>
              <a:blipFill>
                <a:blip r:embed="rId3"/>
                <a:stretch>
                  <a:fillRect l="-199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C91DCD-E943-41F7-A917-9690206CB6AD}"/>
                  </a:ext>
                </a:extLst>
              </p:cNvPr>
              <p:cNvSpPr txBox="1"/>
              <p:nvPr/>
            </p:nvSpPr>
            <p:spPr>
              <a:xfrm>
                <a:off x="966224" y="3429000"/>
                <a:ext cx="4309618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Montserrat SemiBold" panose="00000700000000000000" pitchFamily="2" charset="0"/>
                  </a:rPr>
                  <a:t>Beda </a:t>
                </a:r>
                <a:r>
                  <a:rPr lang="en-US" sz="2400" err="1">
                    <a:latin typeface="Montserrat SemiBold" panose="00000700000000000000" pitchFamily="2" charset="0"/>
                  </a:rPr>
                  <a:t>Mundur</a:t>
                </a:r>
                <a:r>
                  <a:rPr lang="en-US" sz="2400">
                    <a:latin typeface="Montserrat SemiBold" panose="00000700000000000000" pitchFamily="2" charset="0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C91DCD-E943-41F7-A917-9690206CB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24" y="3429000"/>
                <a:ext cx="4309618" cy="635367"/>
              </a:xfrm>
              <a:prstGeom prst="rect">
                <a:avLst/>
              </a:prstGeom>
              <a:blipFill>
                <a:blip r:embed="rId4"/>
                <a:stretch>
                  <a:fillRect l="-226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7D8243-D578-4A59-AD46-0195BC5A7547}"/>
                  </a:ext>
                </a:extLst>
              </p:cNvPr>
              <p:cNvSpPr txBox="1"/>
              <p:nvPr/>
            </p:nvSpPr>
            <p:spPr>
              <a:xfrm>
                <a:off x="966224" y="4628566"/>
                <a:ext cx="4604174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Montserrat SemiBold" panose="00000700000000000000" pitchFamily="2" charset="0"/>
                  </a:rPr>
                  <a:t>Beda Tengah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7D8243-D578-4A59-AD46-0195BC5A7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24" y="4628566"/>
                <a:ext cx="4604174" cy="635367"/>
              </a:xfrm>
              <a:prstGeom prst="rect">
                <a:avLst/>
              </a:prstGeom>
              <a:blipFill>
                <a:blip r:embed="rId5"/>
                <a:stretch>
                  <a:fillRect l="-211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3C6D8D-0623-4A31-BD07-999D6E30C28F}"/>
                  </a:ext>
                </a:extLst>
              </p:cNvPr>
              <p:cNvSpPr txBox="1"/>
              <p:nvPr/>
            </p:nvSpPr>
            <p:spPr>
              <a:xfrm>
                <a:off x="7835798" y="3050307"/>
                <a:ext cx="3504602" cy="151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>
                  <a:latin typeface="Courier Prim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+1=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latin typeface="Courier Prim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latin typeface="Courier Prime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3C6D8D-0623-4A31-BD07-999D6E30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8" y="3050307"/>
                <a:ext cx="3504602" cy="1519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DD028B-ABE8-4B6A-888E-8242DE391FD0}"/>
              </a:ext>
            </a:extLst>
          </p:cNvPr>
          <p:cNvSpPr txBox="1"/>
          <p:nvPr/>
        </p:nvSpPr>
        <p:spPr>
          <a:xfrm>
            <a:off x="966224" y="611259"/>
            <a:ext cx="1008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chemeClr val="accent1"/>
                </a:solidFill>
                <a:latin typeface="Montserrat SemiBold" panose="00000700000000000000" pitchFamily="2" charset="0"/>
              </a:rPr>
              <a:t>Jenis</a:t>
            </a:r>
            <a:r>
              <a:rPr lang="en-US" sz="2400">
                <a:solidFill>
                  <a:schemeClr val="accent1"/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Montserrat SemiBold" panose="00000700000000000000" pitchFamily="2" charset="0"/>
              </a:rPr>
              <a:t>aproksimasi</a:t>
            </a:r>
            <a:r>
              <a:rPr lang="en-US" sz="2400">
                <a:solidFill>
                  <a:schemeClr val="accent1"/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Montserrat SemiBold" panose="00000700000000000000" pitchFamily="2" charset="0"/>
              </a:rPr>
              <a:t>untuk</a:t>
            </a:r>
            <a:r>
              <a:rPr lang="en-US" sz="2400">
                <a:solidFill>
                  <a:schemeClr val="accent1"/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Montserrat SemiBold" panose="00000700000000000000" pitchFamily="2" charset="0"/>
              </a:rPr>
              <a:t>kemiringan</a:t>
            </a:r>
            <a:r>
              <a:rPr lang="en-US" sz="2400">
                <a:solidFill>
                  <a:schemeClr val="accent1"/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Montserrat SemiBold" panose="00000700000000000000" pitchFamily="2" charset="0"/>
              </a:rPr>
              <a:t>kurva</a:t>
            </a:r>
            <a:r>
              <a:rPr lang="en-US" sz="2400">
                <a:solidFill>
                  <a:schemeClr val="accent1"/>
                </a:solidFill>
                <a:latin typeface="Montserrat SemiBold" panose="00000700000000000000" pitchFamily="2" charset="0"/>
              </a:rPr>
              <a:t> pada </a:t>
            </a:r>
            <a:r>
              <a:rPr lang="en-US" sz="2400" err="1">
                <a:solidFill>
                  <a:schemeClr val="accent1"/>
                </a:solidFill>
                <a:latin typeface="Montserrat SemiBold" panose="00000700000000000000" pitchFamily="2" charset="0"/>
              </a:rPr>
              <a:t>titik</a:t>
            </a:r>
            <a:r>
              <a:rPr lang="en-US" sz="2400">
                <a:solidFill>
                  <a:schemeClr val="accent1"/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Montserrat SemiBold" panose="00000700000000000000" pitchFamily="2" charset="0"/>
              </a:rPr>
              <a:t>tertentu</a:t>
            </a:r>
            <a:endParaRPr lang="en-US" sz="2400">
              <a:solidFill>
                <a:schemeClr val="accent1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4C275F-A0A6-4F5F-9E8C-443DA1A02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453" y="2627123"/>
            <a:ext cx="4702860" cy="23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2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443F-06F2-4F8B-98DE-EA4D25F1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" y="465125"/>
            <a:ext cx="7249885" cy="763600"/>
          </a:xfrm>
        </p:spPr>
        <p:txBody>
          <a:bodyPr/>
          <a:lstStyle/>
          <a:p>
            <a:r>
              <a:rPr lang="en-US"/>
              <a:t>EKSPANSI DERET TAYLOR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D99FB6-636F-4B88-8598-874C3058B5B9}"/>
                  </a:ext>
                </a:extLst>
              </p:cNvPr>
              <p:cNvSpPr txBox="1"/>
              <p:nvPr/>
            </p:nvSpPr>
            <p:spPr>
              <a:xfrm>
                <a:off x="200841" y="5225190"/>
                <a:ext cx="7249886" cy="58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>
                  <a:latin typeface="Courier Prime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D99FB6-636F-4B88-8598-874C3058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1" y="5225190"/>
                <a:ext cx="7249886" cy="588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A23370-7639-43E7-A69C-134930D0E698}"/>
                  </a:ext>
                </a:extLst>
              </p:cNvPr>
              <p:cNvSpPr txBox="1"/>
              <p:nvPr/>
            </p:nvSpPr>
            <p:spPr>
              <a:xfrm>
                <a:off x="499654" y="1490335"/>
                <a:ext cx="9010106" cy="94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′′(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>
                  <a:latin typeface="Courier Prime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A23370-7639-43E7-A69C-134930D0E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4" y="1490335"/>
                <a:ext cx="9010106" cy="944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9347C5-3D88-485C-A735-DA2D268295EE}"/>
                  </a:ext>
                </a:extLst>
              </p:cNvPr>
              <p:cNvSpPr txBox="1"/>
              <p:nvPr/>
            </p:nvSpPr>
            <p:spPr>
              <a:xfrm>
                <a:off x="499654" y="3129990"/>
                <a:ext cx="9010106" cy="94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′′(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>
                  <a:latin typeface="Courier Prime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9347C5-3D88-485C-A735-DA2D2682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4" y="3129990"/>
                <a:ext cx="9010106" cy="944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B7CCEC5-E903-4513-9616-005F333D6036}"/>
              </a:ext>
            </a:extLst>
          </p:cNvPr>
          <p:cNvSpPr txBox="1"/>
          <p:nvPr/>
        </p:nvSpPr>
        <p:spPr>
          <a:xfrm>
            <a:off x="5004707" y="2537935"/>
            <a:ext cx="1091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Courier Prime"/>
              </a:rPr>
              <a:t>dan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0B073-7B53-412A-A982-76C282CD2C43}"/>
              </a:ext>
            </a:extLst>
          </p:cNvPr>
          <p:cNvSpPr txBox="1"/>
          <p:nvPr/>
        </p:nvSpPr>
        <p:spPr>
          <a:xfrm>
            <a:off x="779689" y="4701970"/>
            <a:ext cx="56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Courier Prime"/>
              </a:rPr>
              <a:t>Dengan</a:t>
            </a:r>
            <a:r>
              <a:rPr lang="en-US" sz="2800" b="1">
                <a:latin typeface="Courier Prime"/>
              </a:rPr>
              <a:t> </a:t>
            </a:r>
            <a:r>
              <a:rPr lang="en-US" sz="2800" b="1" err="1">
                <a:latin typeface="Courier Prime"/>
              </a:rPr>
              <a:t>metode</a:t>
            </a:r>
            <a:r>
              <a:rPr lang="en-US" sz="2800" b="1">
                <a:latin typeface="Courier Prime"/>
              </a:rPr>
              <a:t> </a:t>
            </a:r>
            <a:r>
              <a:rPr lang="en-US" sz="2800" b="1" err="1">
                <a:latin typeface="Courier Prime"/>
              </a:rPr>
              <a:t>eliminasi</a:t>
            </a:r>
            <a:endParaRPr lang="en-US" sz="2800" b="1">
              <a:latin typeface="Courier Prime"/>
            </a:endParaRPr>
          </a:p>
        </p:txBody>
      </p:sp>
    </p:spTree>
    <p:extLst>
      <p:ext uri="{BB962C8B-B14F-4D97-AF65-F5344CB8AC3E}">
        <p14:creationId xmlns:p14="http://schemas.microsoft.com/office/powerpoint/2010/main" val="224507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D99FB6-636F-4B88-8598-874C3058B5B9}"/>
                  </a:ext>
                </a:extLst>
              </p:cNvPr>
              <p:cNvSpPr txBox="1"/>
              <p:nvPr/>
            </p:nvSpPr>
            <p:spPr>
              <a:xfrm>
                <a:off x="2471055" y="2061578"/>
                <a:ext cx="7249886" cy="86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>
                  <a:latin typeface="Courier Prime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D99FB6-636F-4B88-8598-874C3058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55" y="2061578"/>
                <a:ext cx="7249886" cy="863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0A3755B4-AC49-4C92-9D1C-EE38ED264CFD}"/>
              </a:ext>
            </a:extLst>
          </p:cNvPr>
          <p:cNvSpPr txBox="1">
            <a:spLocks/>
          </p:cNvSpPr>
          <p:nvPr/>
        </p:nvSpPr>
        <p:spPr>
          <a:xfrm>
            <a:off x="1098822" y="1116852"/>
            <a:ext cx="999434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SemiBold"/>
              <a:buNone/>
              <a:defRPr sz="40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APROKSIMASI TURUNAN PERTAMA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A3294E7-F6D1-4671-81F8-190060DA69C6}"/>
              </a:ext>
            </a:extLst>
          </p:cNvPr>
          <p:cNvSpPr txBox="1">
            <a:spLocks/>
          </p:cNvSpPr>
          <p:nvPr/>
        </p:nvSpPr>
        <p:spPr>
          <a:xfrm>
            <a:off x="1660802" y="3551502"/>
            <a:ext cx="88703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SemiBold"/>
              <a:buNone/>
              <a:defRPr sz="40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4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APROKSIMASI TURUNAN KEDUA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860E2F-CB74-4094-A445-BFB7A9FDD738}"/>
                  </a:ext>
                </a:extLst>
              </p:cNvPr>
              <p:cNvSpPr txBox="1"/>
              <p:nvPr/>
            </p:nvSpPr>
            <p:spPr>
              <a:xfrm>
                <a:off x="2471055" y="4474751"/>
                <a:ext cx="7249886" cy="86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>
                  <a:latin typeface="Courier Prime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860E2F-CB74-4094-A445-BFB7A9FDD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55" y="4474751"/>
                <a:ext cx="7249886" cy="86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5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8C972E-191E-43D4-B3DA-DECA59B953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3291" y="1379099"/>
                <a:ext cx="11055144" cy="199772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br>
                  <a:rPr lang="en-US"/>
                </a:br>
                <a:br>
                  <a:rPr lang="en-US" b="0"/>
                </a:br>
                <a:r>
                  <a:rPr lang="en-US" b="0" err="1"/>
                  <a:t>Syarat</a:t>
                </a:r>
                <a:r>
                  <a:rPr lang="en-US" b="0"/>
                  <a:t> </a:t>
                </a:r>
                <a:r>
                  <a:rPr lang="en-US" b="0" err="1"/>
                  <a:t>awal</a:t>
                </a:r>
                <a:r>
                  <a:rPr lang="en-US" b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</a:t>
                </a:r>
                <a:r>
                  <a:rPr lang="en-US" err="1"/>
                  <a:t>dan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8C972E-191E-43D4-B3DA-DECA59B95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3291" y="1379099"/>
                <a:ext cx="11055144" cy="1997721"/>
              </a:xfrm>
              <a:blipFill>
                <a:blip r:embed="rId2"/>
                <a:stretch>
                  <a:fillRect l="-1213" b="-6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830DF7B-ED40-494D-8B56-48FAFE02D1F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0447" y="462468"/>
            <a:ext cx="11231106" cy="763600"/>
          </a:xfrm>
        </p:spPr>
        <p:txBody>
          <a:bodyPr/>
          <a:lstStyle/>
          <a:p>
            <a:r>
              <a:rPr lang="en-US"/>
              <a:t>METODE NUMERIKAL (BEDA HINGGA) PADA PDP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ACB1875-FCFE-47CF-AA39-CFCF2FAB5E14}"/>
              </a:ext>
            </a:extLst>
          </p:cNvPr>
          <p:cNvSpPr txBox="1">
            <a:spLocks/>
          </p:cNvSpPr>
          <p:nvPr/>
        </p:nvSpPr>
        <p:spPr>
          <a:xfrm>
            <a:off x="3396646" y="6478222"/>
            <a:ext cx="4812823" cy="34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40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PEMBAHASAN METODA NUMERIKAL PADA PDP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A8BFD59C-B6EC-4680-A606-9EC1D8B3A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3943" y="3904877"/>
                <a:ext cx="5644114" cy="1242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1pPr>
                <a:lvl2pPr marL="914400" marR="0" lvl="1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2pPr>
                <a:lvl3pPr marL="1371600" marR="0" lvl="2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3pPr>
                <a:lvl4pPr marL="1828800" marR="0" lvl="3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4pPr>
                <a:lvl5pPr marL="2286000" marR="0" lvl="4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5pPr>
                <a:lvl6pPr marL="2743200" marR="0" lvl="5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6pPr>
                <a:lvl7pPr marL="3200400" marR="0" lvl="6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7pPr>
                <a:lvl8pPr marL="3657600" marR="0" lvl="7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8pPr>
                <a:lvl9pPr marL="4114800" marR="0" lvl="8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A8BFD59C-B6EC-4680-A606-9EC1D8B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43" y="3904877"/>
                <a:ext cx="5644114" cy="1242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C043FE5F-1CAC-423C-A2A9-CA6806122B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447" y="3376820"/>
                <a:ext cx="1814572" cy="528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200"/>
                  <a:buFont typeface="Montserrat SemiBold"/>
                  <a:buNone/>
                  <a:defRPr sz="2933" b="0" i="0" u="none" strike="noStrike" cap="none">
                    <a:solidFill>
                      <a:schemeClr val="accent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C043FE5F-1CAC-423C-A2A9-CA6806122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47" y="3376820"/>
                <a:ext cx="1814572" cy="528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59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0DF7B-ED40-494D-8B56-48FAFE02D1F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60894" y="494046"/>
            <a:ext cx="10270212" cy="763600"/>
          </a:xfrm>
        </p:spPr>
        <p:txBody>
          <a:bodyPr/>
          <a:lstStyle/>
          <a:p>
            <a:r>
              <a:rPr lang="en-US"/>
              <a:t>METODE NUMERIKAL (BEDA HINGGA) PADA PDP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ACB1875-FCFE-47CF-AA39-CFCF2FAB5E14}"/>
              </a:ext>
            </a:extLst>
          </p:cNvPr>
          <p:cNvSpPr txBox="1">
            <a:spLocks/>
          </p:cNvSpPr>
          <p:nvPr/>
        </p:nvSpPr>
        <p:spPr>
          <a:xfrm>
            <a:off x="3396646" y="6478222"/>
            <a:ext cx="4812823" cy="34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40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PEMBAHASAN METODA NUMERIKAL PADA PDP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A8BFD59C-B6EC-4680-A606-9EC1D8B3A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39813" y="2451651"/>
                <a:ext cx="8895983" cy="1242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1pPr>
                <a:lvl2pPr marL="914400" marR="0" lvl="1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2pPr>
                <a:lvl3pPr marL="1371600" marR="0" lvl="2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3pPr>
                <a:lvl4pPr marL="1828800" marR="0" lvl="3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4pPr>
                <a:lvl5pPr marL="2286000" marR="0" lvl="4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5pPr>
                <a:lvl6pPr marL="2743200" marR="0" lvl="5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6pPr>
                <a:lvl7pPr marL="3200400" marR="0" lvl="6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7pPr>
                <a:lvl8pPr marL="3657600" marR="0" lvl="7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8pPr>
                <a:lvl9pPr marL="4114800" marR="0" lvl="8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A8BFD59C-B6EC-4680-A606-9EC1D8B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9813" y="2451651"/>
                <a:ext cx="8895983" cy="1242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C043FE5F-1CAC-423C-A2A9-CA6806122B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500" y="3506452"/>
                <a:ext cx="7874969" cy="865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200"/>
                  <a:buFont typeface="Montserrat SemiBold"/>
                  <a:buNone/>
                  <a:defRPr sz="2933" b="0" i="0" u="none" strike="noStrike" cap="none">
                    <a:solidFill>
                      <a:schemeClr val="accent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b="0" err="1"/>
                  <a:t>Syarat</a:t>
                </a:r>
                <a:r>
                  <a:rPr lang="en-US" b="0"/>
                  <a:t> </a:t>
                </a:r>
                <a:r>
                  <a:rPr lang="en-US" b="0" err="1"/>
                  <a:t>batas</a:t>
                </a:r>
                <a:r>
                  <a:rPr lang="en-US" b="0"/>
                  <a:t> </a:t>
                </a:r>
                <a:r>
                  <a:rPr lang="en-US" b="0" err="1"/>
                  <a:t>menjadi</a:t>
                </a:r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C043FE5F-1CAC-423C-A2A9-CA6806122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00" y="3506452"/>
                <a:ext cx="7874969" cy="865963"/>
              </a:xfrm>
              <a:prstGeom prst="rect">
                <a:avLst/>
              </a:prstGeom>
              <a:blipFill>
                <a:blip r:embed="rId3"/>
                <a:stretch>
                  <a:fillRect l="-1703" b="-15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7639192F-F645-485F-997B-318513F6BE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500" y="1504558"/>
                <a:ext cx="6836229" cy="865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200"/>
                  <a:buFont typeface="Montserrat SemiBold"/>
                  <a:buNone/>
                  <a:defRPr sz="2933" b="0" i="0" u="none" strike="noStrike" cap="none">
                    <a:solidFill>
                      <a:schemeClr val="accent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b="0"/>
                  <a:t>Misalkan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7639192F-F645-485F-997B-318513F6B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00" y="1504558"/>
                <a:ext cx="6836229" cy="865963"/>
              </a:xfrm>
              <a:prstGeom prst="rect">
                <a:avLst/>
              </a:prstGeom>
              <a:blipFill>
                <a:blip r:embed="rId4"/>
                <a:stretch>
                  <a:fillRect l="-1963" b="-98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B7DA159C-7A09-4DEB-AB78-EA9AA938ED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705573" y="4553226"/>
                <a:ext cx="11234057" cy="1242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1pPr>
                <a:lvl2pPr marL="914400" marR="0" lvl="1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2pPr>
                <a:lvl3pPr marL="1371600" marR="0" lvl="2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3pPr>
                <a:lvl4pPr marL="1828800" marR="0" lvl="3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4pPr>
                <a:lvl5pPr marL="2286000" marR="0" lvl="4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5pPr>
                <a:lvl6pPr marL="2743200" marR="0" lvl="5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6pPr>
                <a:lvl7pPr marL="3200400" marR="0" lvl="6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7pPr>
                <a:lvl8pPr marL="3657600" marR="0" lvl="7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8pPr>
                <a:lvl9pPr marL="4114800" marR="0" lvl="8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𝑥𝑡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B7DA159C-7A09-4DEB-AB78-EA9AA938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5573" y="4553226"/>
                <a:ext cx="11234057" cy="1242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69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D47E-5FC6-4A6E-8A53-D4C6D225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00" y="2778770"/>
            <a:ext cx="4444000" cy="1976400"/>
          </a:xfrm>
        </p:spPr>
        <p:txBody>
          <a:bodyPr/>
          <a:lstStyle/>
          <a:p>
            <a:r>
              <a:rPr lang="en-US"/>
              <a:t>ANIMASI HASIL PDP SECARA ANALITIK DAN NUMERIK</a:t>
            </a:r>
          </a:p>
        </p:txBody>
      </p:sp>
      <p:pic>
        <p:nvPicPr>
          <p:cNvPr id="5" name="Animasi Solusi Analitik">
            <a:hlinkClick r:id="" action="ppaction://media"/>
            <a:extLst>
              <a:ext uri="{FF2B5EF4-FFF2-40B4-BE49-F238E27FC236}">
                <a16:creationId xmlns:a16="http://schemas.microsoft.com/office/drawing/2014/main" id="{17E4092F-16FA-43A9-BF54-F3E45697AA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920754" y="415037"/>
            <a:ext cx="4354158" cy="2902772"/>
          </a:xfrm>
          <a:prstGeom prst="rect">
            <a:avLst/>
          </a:prstGeom>
        </p:spPr>
      </p:pic>
      <p:pic>
        <p:nvPicPr>
          <p:cNvPr id="6" name="Animasi Solusi Numerik">
            <a:hlinkClick r:id="" action="ppaction://media"/>
            <a:extLst>
              <a:ext uri="{FF2B5EF4-FFF2-40B4-BE49-F238E27FC236}">
                <a16:creationId xmlns:a16="http://schemas.microsoft.com/office/drawing/2014/main" id="{448D030B-D8CB-4E33-A325-CAE5D00FC6D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0754" y="3766970"/>
            <a:ext cx="4354158" cy="29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F01699-11A9-48E7-9770-6883DD8A57E1}"/>
              </a:ext>
            </a:extLst>
          </p:cNvPr>
          <p:cNvSpPr txBox="1"/>
          <p:nvPr/>
        </p:nvSpPr>
        <p:spPr>
          <a:xfrm>
            <a:off x="1456661" y="773420"/>
            <a:ext cx="8102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err="1">
                <a:solidFill>
                  <a:schemeClr val="bg1"/>
                </a:solidFill>
                <a:latin typeface="Montserrat SemiBold" panose="00000700000000000000" pitchFamily="2" charset="0"/>
              </a:rPr>
              <a:t>Galat</a:t>
            </a:r>
            <a:r>
              <a:rPr lang="en-US" sz="3000">
                <a:solidFill>
                  <a:schemeClr val="bg1"/>
                </a:solidFill>
                <a:latin typeface="Montserrat SemiBold" panose="00000700000000000000" pitchFamily="2" charset="0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Montserrat SemiBold" panose="00000700000000000000" pitchFamily="2" charset="0"/>
              </a:rPr>
              <a:t>Relatif</a:t>
            </a:r>
            <a:r>
              <a:rPr lang="en-US" sz="3000">
                <a:solidFill>
                  <a:schemeClr val="bg1"/>
                </a:solidFill>
                <a:latin typeface="Montserrat SemiBold" panose="00000700000000000000" pitchFamily="2" charset="0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Montserrat SemiBold" panose="00000700000000000000" pitchFamily="2" charset="0"/>
              </a:rPr>
              <a:t>Persamaan</a:t>
            </a:r>
            <a:r>
              <a:rPr lang="en-US" sz="3000">
                <a:solidFill>
                  <a:schemeClr val="bg1"/>
                </a:solidFill>
                <a:latin typeface="Montserrat SemiBold" panose="00000700000000000000" pitchFamily="2" charset="0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Montserrat SemiBold" panose="00000700000000000000" pitchFamily="2" charset="0"/>
              </a:rPr>
              <a:t>Gelombang</a:t>
            </a:r>
            <a:endParaRPr lang="en-ID" sz="300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A7810-93EE-4561-9D9E-EAB2CB3A5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42" y="1327418"/>
            <a:ext cx="7736986" cy="5530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877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1041E5A-2D82-4FAD-A9DD-7674DA34D94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1999" y="1035367"/>
                <a:ext cx="10655767" cy="426246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Montserrat SemiBold" panose="00000700000000000000" pitchFamily="2" charset="0"/>
                  </a:rPr>
                  <a:t>Persamaan</a:t>
                </a:r>
                <a:r>
                  <a:rPr lang="en-US" dirty="0">
                    <a:latin typeface="Montserrat SemiBold" panose="00000700000000000000" pitchFamily="2" charset="0"/>
                  </a:rPr>
                  <a:t> </a:t>
                </a:r>
                <a:r>
                  <a:rPr lang="en-US" dirty="0" err="1">
                    <a:latin typeface="Montserrat SemiBold" panose="00000700000000000000" pitchFamily="2" charset="0"/>
                  </a:rPr>
                  <a:t>Diferensial</a:t>
                </a:r>
                <a:r>
                  <a:rPr lang="en-US" dirty="0">
                    <a:latin typeface="Montserrat SemiBold" panose="00000700000000000000" pitchFamily="2" charset="0"/>
                  </a:rPr>
                  <a:t> </a:t>
                </a:r>
                <a:r>
                  <a:rPr lang="en-US" dirty="0" err="1">
                    <a:latin typeface="Montserrat SemiBold" panose="00000700000000000000" pitchFamily="2" charset="0"/>
                  </a:rPr>
                  <a:t>Biasa</a:t>
                </a:r>
                <a:endParaRPr lang="en-US" dirty="0">
                  <a:latin typeface="Montserrat SemiBold" panose="00000700000000000000" pitchFamily="2" charset="0"/>
                </a:endParaRPr>
              </a:p>
              <a:p>
                <a:pPr marL="114300" indent="0"/>
                <a:r>
                  <a:rPr lang="de-DE" sz="1800" dirty="0">
                    <a:latin typeface="Montserrat SemiBold" panose="00000700000000000000" pitchFamily="2" charset="0"/>
                    <a:ea typeface="DengXian" panose="02010600030101010101" pitchFamily="2" charset="-122"/>
                  </a:rPr>
                  <a:t>S</a:t>
                </a:r>
                <a:r>
                  <a:rPr lang="de-DE" sz="1800" dirty="0"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</a:rPr>
                  <a:t>oal persamaan diferensial biasa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8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800" dirty="0"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</a:rPr>
                  <a:t> dengan batas </a:t>
                </a:r>
                <a14:m>
                  <m:oMath xmlns:m="http://schemas.openxmlformats.org/officeDocument/2006/math"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de-DE" sz="1800" dirty="0"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</a:rPr>
                  <a:t> dan syarat awal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de-DE" sz="1800" dirty="0"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</a:rPr>
                  <a:t> dan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=9</m:t>
                    </m:r>
                  </m:oMath>
                </a14:m>
                <a:endParaRPr lang="en-US" dirty="0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1041E5A-2D82-4FAD-A9DD-7674DA34D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1999" y="1035367"/>
                <a:ext cx="10655767" cy="42624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830DF7B-ED40-494D-8B56-48FAFE02D1F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5600" y="271767"/>
            <a:ext cx="11360800" cy="763600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20361-F522-4C8E-8B3E-4D9DB9EE25A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30" y="2035203"/>
            <a:ext cx="4599940" cy="3262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46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1041E5A-2D82-4FAD-A9DD-7674DA34D94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1999" y="844298"/>
                <a:ext cx="10655767" cy="426246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Montserrat SemiBold" panose="00000700000000000000" pitchFamily="2" charset="0"/>
                  </a:rPr>
                  <a:t>Persamaan</a:t>
                </a:r>
                <a:r>
                  <a:rPr lang="en-US" dirty="0">
                    <a:latin typeface="Montserrat SemiBold" panose="00000700000000000000" pitchFamily="2" charset="0"/>
                  </a:rPr>
                  <a:t> </a:t>
                </a:r>
                <a:r>
                  <a:rPr lang="en-US" dirty="0" err="1">
                    <a:latin typeface="Montserrat SemiBold" panose="00000700000000000000" pitchFamily="2" charset="0"/>
                  </a:rPr>
                  <a:t>Gelombang</a:t>
                </a:r>
                <a:endParaRPr lang="en-US" dirty="0">
                  <a:latin typeface="Montserrat SemiBold" panose="00000700000000000000" pitchFamily="2" charset="0"/>
                </a:endParaRPr>
              </a:p>
              <a:p>
                <a:pPr marL="114300" indent="0"/>
                <a:r>
                  <a:rPr lang="de-DE" dirty="0">
                    <a:latin typeface="Montserrat SemiBold" panose="00000700000000000000" pitchFamily="2" charset="0"/>
                  </a:rPr>
                  <a:t>Soal persamaan persamaan gelombang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𝑥𝑡</m:t>
                    </m:r>
                  </m:oMath>
                </a14:m>
                <a:r>
                  <a:rPr lang="de-DE" dirty="0">
                    <a:latin typeface="Montserrat SemiBold" panose="00000700000000000000" pitchFamily="2" charset="0"/>
                  </a:rPr>
                  <a:t> dengan syarat awal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=0=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dirty="0">
                    <a:latin typeface="Montserrat SemiBold" panose="00000700000000000000" pitchFamily="2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1041E5A-2D82-4FAD-A9DD-7674DA34D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1999" y="844298"/>
                <a:ext cx="10655767" cy="42624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830DF7B-ED40-494D-8B56-48FAFE02D1F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5600" y="271767"/>
            <a:ext cx="11360800" cy="763600"/>
          </a:xfrm>
        </p:spPr>
        <p:txBody>
          <a:bodyPr/>
          <a:lstStyle/>
          <a:p>
            <a:r>
              <a:rPr lang="en-US"/>
              <a:t>KESIMPULAN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90B1E-D50F-40DB-996F-896E959403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879" y="2004776"/>
            <a:ext cx="4392183" cy="437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F50BC-CC08-4E06-A6C6-E70BF3C91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47" y="2004776"/>
            <a:ext cx="4300775" cy="4374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68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AE3436-7487-4E86-BF8A-BDF23993BEEE}"/>
              </a:ext>
            </a:extLst>
          </p:cNvPr>
          <p:cNvSpPr txBox="1"/>
          <p:nvPr/>
        </p:nvSpPr>
        <p:spPr>
          <a:xfrm>
            <a:off x="1828579" y="1444440"/>
            <a:ext cx="8536039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Montserrat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Montserrat SemiBold"/>
              </a:rPr>
              <a:t>Metode</a:t>
            </a:r>
            <a:r>
              <a:rPr lang="en-US" sz="3200" dirty="0">
                <a:latin typeface="Montserrat SemiBold"/>
              </a:rPr>
              <a:t> </a:t>
            </a:r>
            <a:r>
              <a:rPr lang="en-US" sz="3200" dirty="0" err="1">
                <a:latin typeface="Montserrat SemiBold"/>
              </a:rPr>
              <a:t>Numerik</a:t>
            </a:r>
            <a:r>
              <a:rPr lang="en-US" sz="3200" dirty="0">
                <a:latin typeface="Montserrat SemiBold"/>
              </a:rPr>
              <a:t> Beda </a:t>
            </a:r>
            <a:r>
              <a:rPr lang="en-US" sz="3200" dirty="0" err="1">
                <a:latin typeface="Montserrat SemiBold"/>
              </a:rPr>
              <a:t>Hingga</a:t>
            </a:r>
            <a:endParaRPr lang="en-US" sz="3200" dirty="0">
              <a:latin typeface="Montserrat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Montserrat SemiBold"/>
              </a:rPr>
              <a:t>Persamaan</a:t>
            </a:r>
            <a:r>
              <a:rPr lang="en-US" sz="3200" dirty="0">
                <a:latin typeface="Montserrat SemiBold"/>
              </a:rPr>
              <a:t> </a:t>
            </a:r>
            <a:r>
              <a:rPr lang="en-US" sz="3200" dirty="0" err="1">
                <a:latin typeface="Montserrat SemiBold"/>
              </a:rPr>
              <a:t>Diferensial</a:t>
            </a:r>
            <a:r>
              <a:rPr lang="en-US" sz="3200" dirty="0">
                <a:latin typeface="Montserrat SemiBold"/>
              </a:rPr>
              <a:t> </a:t>
            </a:r>
            <a:r>
              <a:rPr lang="en-US" sz="3200" dirty="0" err="1">
                <a:latin typeface="Montserrat SemiBold"/>
              </a:rPr>
              <a:t>Biasa</a:t>
            </a:r>
            <a:r>
              <a:rPr lang="en-US" sz="3200" dirty="0">
                <a:latin typeface="Montserrat SemiBold"/>
              </a:rPr>
              <a:t> (</a:t>
            </a:r>
            <a:r>
              <a:rPr lang="en-US" sz="3200" dirty="0" err="1">
                <a:latin typeface="Montserrat SemiBold"/>
              </a:rPr>
              <a:t>Analitik</a:t>
            </a:r>
            <a:r>
              <a:rPr lang="en-US" sz="3200" dirty="0">
                <a:latin typeface="Montserrat SemiBold"/>
              </a:rPr>
              <a:t> dan </a:t>
            </a:r>
            <a:r>
              <a:rPr lang="en-US" sz="3200" dirty="0" err="1">
                <a:latin typeface="Montserrat SemiBold"/>
              </a:rPr>
              <a:t>Numerik</a:t>
            </a:r>
            <a:r>
              <a:rPr lang="en-US" sz="3200" dirty="0">
                <a:latin typeface="Montserrat SemiBold"/>
              </a:rPr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Montserrat SemiBold"/>
              </a:rPr>
              <a:t>Persamaan</a:t>
            </a:r>
            <a:r>
              <a:rPr lang="en-US" sz="3200" dirty="0">
                <a:latin typeface="Montserrat SemiBold"/>
              </a:rPr>
              <a:t> </a:t>
            </a:r>
            <a:r>
              <a:rPr lang="en-US" sz="3200" dirty="0" err="1">
                <a:latin typeface="Montserrat SemiBold"/>
              </a:rPr>
              <a:t>Diferensial</a:t>
            </a:r>
            <a:r>
              <a:rPr lang="en-US" sz="3200" dirty="0">
                <a:latin typeface="Montserrat SemiBold"/>
              </a:rPr>
              <a:t> </a:t>
            </a:r>
            <a:r>
              <a:rPr lang="en-US" sz="3200" dirty="0" err="1">
                <a:latin typeface="Montserrat SemiBold"/>
              </a:rPr>
              <a:t>Parsial</a:t>
            </a:r>
            <a:r>
              <a:rPr lang="en-US" sz="3200" dirty="0">
                <a:latin typeface="Montserrat SemiBold"/>
              </a:rPr>
              <a:t> (</a:t>
            </a:r>
            <a:r>
              <a:rPr lang="en-US" sz="3200" dirty="0" err="1">
                <a:latin typeface="Montserrat SemiBold"/>
              </a:rPr>
              <a:t>Analitik</a:t>
            </a:r>
            <a:r>
              <a:rPr lang="en-US" sz="3200" dirty="0">
                <a:latin typeface="Montserrat SemiBold"/>
              </a:rPr>
              <a:t> dan </a:t>
            </a:r>
            <a:r>
              <a:rPr lang="en-US" sz="3200" dirty="0" err="1">
                <a:latin typeface="Montserrat SemiBold"/>
              </a:rPr>
              <a:t>Numerik</a:t>
            </a:r>
            <a:r>
              <a:rPr lang="en-US" sz="3200" dirty="0">
                <a:latin typeface="Montserrat SemiBold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Montserrat SemiBold"/>
              </a:rPr>
              <a:t>Galat</a:t>
            </a:r>
            <a:r>
              <a:rPr lang="en-US" sz="3200" dirty="0">
                <a:latin typeface="Montserrat SemiBold"/>
              </a:rPr>
              <a:t> </a:t>
            </a:r>
            <a:r>
              <a:rPr lang="en-US" sz="3200" dirty="0" err="1">
                <a:latin typeface="Montserrat SemiBold"/>
              </a:rPr>
              <a:t>Relatif</a:t>
            </a:r>
            <a:r>
              <a:rPr lang="en-US" sz="3200" dirty="0">
                <a:latin typeface="Montserrat SemiBold"/>
              </a:rPr>
              <a:t> &amp; Kesimpulan</a:t>
            </a:r>
            <a:endParaRPr lang="en-US" sz="36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9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6F96FC-3630-45D4-BB06-BDD317100192}"/>
              </a:ext>
            </a:extLst>
          </p:cNvPr>
          <p:cNvSpPr txBox="1"/>
          <p:nvPr/>
        </p:nvSpPr>
        <p:spPr>
          <a:xfrm>
            <a:off x="2345635" y="2882348"/>
            <a:ext cx="808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tx2"/>
                </a:solidFill>
                <a:latin typeface="Montserrat SemiBold" panose="00000700000000000000" pitchFamily="2" charset="0"/>
              </a:rPr>
              <a:t>THANK YOU</a:t>
            </a:r>
            <a:endParaRPr lang="en-ID" sz="5400">
              <a:solidFill>
                <a:schemeClr val="tx2"/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9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F01699-11A9-48E7-9770-6883DD8A57E1}"/>
              </a:ext>
            </a:extLst>
          </p:cNvPr>
          <p:cNvSpPr txBox="1"/>
          <p:nvPr/>
        </p:nvSpPr>
        <p:spPr>
          <a:xfrm>
            <a:off x="1456661" y="773420"/>
            <a:ext cx="8102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Montserrat SemiBold" panose="00000700000000000000" pitchFamily="2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Montserrat SemiBold" panose="00000700000000000000" pitchFamily="2" charset="0"/>
              </a:rPr>
              <a:t>Persamaan</a:t>
            </a:r>
            <a:r>
              <a:rPr lang="en-US" sz="3000" dirty="0">
                <a:solidFill>
                  <a:schemeClr val="bg1"/>
                </a:solidFill>
                <a:latin typeface="Montserrat SemiBold" panose="00000700000000000000" pitchFamily="2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Montserrat SemiBold" panose="00000700000000000000" pitchFamily="2" charset="0"/>
              </a:rPr>
              <a:t>Diferensial</a:t>
            </a:r>
            <a:r>
              <a:rPr lang="en-US" sz="3000" dirty="0">
                <a:solidFill>
                  <a:schemeClr val="bg1"/>
                </a:solidFill>
                <a:latin typeface="Montserrat SemiBold" panose="00000700000000000000" pitchFamily="2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Montserrat SemiBold" panose="00000700000000000000" pitchFamily="2" charset="0"/>
              </a:rPr>
              <a:t>Biasa</a:t>
            </a:r>
            <a:r>
              <a:rPr lang="en-US" sz="3000" dirty="0">
                <a:solidFill>
                  <a:schemeClr val="bg1"/>
                </a:solidFill>
                <a:latin typeface="Montserrat SemiBold" panose="00000700000000000000" pitchFamily="2" charset="0"/>
              </a:rPr>
              <a:t> (</a:t>
            </a:r>
            <a:r>
              <a:rPr lang="en-US" sz="3000" dirty="0" err="1">
                <a:solidFill>
                  <a:schemeClr val="bg1"/>
                </a:solidFill>
                <a:latin typeface="Montserrat SemiBold" panose="00000700000000000000" pitchFamily="2" charset="0"/>
              </a:rPr>
              <a:t>Analitik</a:t>
            </a:r>
            <a:r>
              <a:rPr lang="en-US" sz="3000" dirty="0">
                <a:solidFill>
                  <a:schemeClr val="bg1"/>
                </a:solidFill>
                <a:latin typeface="Montserrat SemiBold" panose="00000700000000000000" pitchFamily="2" charset="0"/>
              </a:rPr>
              <a:t>)</a:t>
            </a:r>
            <a:endParaRPr lang="en-ID" sz="30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2C51F7-08C7-4F88-8FC5-3DC46A2D0682}"/>
                  </a:ext>
                </a:extLst>
              </p:cNvPr>
              <p:cNvSpPr txBox="1"/>
              <p:nvPr/>
            </p:nvSpPr>
            <p:spPr>
              <a:xfrm>
                <a:off x="1456661" y="1568607"/>
                <a:ext cx="8569842" cy="570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1600" dirty="0">
                    <a:solidFill>
                      <a:schemeClr val="bg1"/>
                    </a:solidFill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Misal diberikan sebuah persamaan diferensial biasa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D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6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en-ID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600" dirty="0">
                    <a:solidFill>
                      <a:schemeClr val="bg1"/>
                    </a:solidFill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dengan batas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GB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e-DE" sz="16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de-DE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de-DE" sz="1600" dirty="0">
                    <a:solidFill>
                      <a:schemeClr val="bg1"/>
                    </a:solidFill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dan syarat awal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D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de-DE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de-DE" sz="1600" dirty="0">
                    <a:solidFill>
                      <a:schemeClr val="bg1"/>
                    </a:solidFill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ID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de-DE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=9</m:t>
                    </m:r>
                  </m:oMath>
                </a14:m>
                <a:r>
                  <a:rPr lang="de-DE" sz="1600" dirty="0">
                    <a:solidFill>
                      <a:schemeClr val="bg1"/>
                    </a:solidFill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Carilah solusi khusus dari persamaan tersebut.</a:t>
                </a:r>
                <a:endParaRPr lang="en-ID" sz="1600" dirty="0">
                  <a:solidFill>
                    <a:schemeClr val="bg1"/>
                  </a:solidFill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1600" dirty="0">
                    <a:solidFill>
                      <a:schemeClr val="bg1"/>
                    </a:solidFill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Akan dicari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ID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D" sz="1600" dirty="0">
                  <a:solidFill>
                    <a:schemeClr val="bg1"/>
                  </a:solidFill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1600" dirty="0">
                    <a:solidFill>
                      <a:schemeClr val="bg1"/>
                    </a:solidFill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Perhatikan</a:t>
                </a:r>
                <a:endParaRPr lang="en-ID" sz="1600" dirty="0">
                  <a:solidFill>
                    <a:schemeClr val="bg1"/>
                  </a:solidFill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de-DE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ID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ctrlPr>
                            <a:rPr lang="en-ID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D" sz="1600" dirty="0">
                  <a:solidFill>
                    <a:schemeClr val="bg1"/>
                  </a:solidFill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D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D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de-DE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ID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m:rPr>
                          <m:aln/>
                        </m:rPr>
                        <a:rPr lang="de-DE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D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ID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de-DE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eqArr>
                        <m:eqArrPr>
                          <m:ctrlPr>
                            <a:rPr lang="en-ID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ID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de-DE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ID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aln/>
                            </m:rPr>
                            <a:rPr lang="de-DE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de-DE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D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de-DE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. 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ID" sz="1600" dirty="0">
                  <a:solidFill>
                    <a:schemeClr val="bg1"/>
                  </a:solidFill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de-DE" sz="1600" dirty="0">
                    <a:solidFill>
                      <a:schemeClr val="bg1"/>
                    </a:solidFill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Integralkan kembali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D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ID" sz="1600" dirty="0">
                  <a:solidFill>
                    <a:schemeClr val="bg1"/>
                  </a:solidFill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D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D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de-DE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ID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m:rPr>
                          <m:aln/>
                        </m:rPr>
                        <a:rPr lang="en-GB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D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D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ID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D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GB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D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GB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ID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GB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ID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ID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D" sz="1600" dirty="0">
                  <a:solidFill>
                    <a:schemeClr val="bg1"/>
                  </a:solidFill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ID" sz="1600" dirty="0">
                  <a:solidFill>
                    <a:schemeClr val="bg1"/>
                  </a:solidFill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de-DE" sz="1600" dirty="0">
                    <a:solidFill>
                      <a:schemeClr val="bg1"/>
                    </a:solidFill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</a:rPr>
                  <a:t>Jadi, solusi khusus yang diperoleh adalah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ID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unc>
                      <m:funcPr>
                        <m:ctrlPr>
                          <a:rPr lang="en-ID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6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D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de-DE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GB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de-DE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+9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D" sz="1600" dirty="0">
                  <a:solidFill>
                    <a:schemeClr val="bg1"/>
                  </a:solidFill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ID" sz="1600" dirty="0"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ID" sz="1600" dirty="0">
                  <a:solidFill>
                    <a:schemeClr val="bg1"/>
                  </a:solidFill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ID" sz="1600" dirty="0">
                  <a:solidFill>
                    <a:schemeClr val="bg1"/>
                  </a:solidFill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ID" sz="1600" dirty="0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2C51F7-08C7-4F88-8FC5-3DC46A2D0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661" y="1568607"/>
                <a:ext cx="8569842" cy="5709383"/>
              </a:xfrm>
              <a:prstGeom prst="rect">
                <a:avLst/>
              </a:prstGeom>
              <a:blipFill>
                <a:blip r:embed="rId2"/>
                <a:stretch>
                  <a:fillRect l="-427"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83ADA9-54D9-4846-AF3E-EFBE04B061B5}"/>
              </a:ext>
            </a:extLst>
          </p:cNvPr>
          <p:cNvCxnSpPr/>
          <p:nvPr/>
        </p:nvCxnSpPr>
        <p:spPr>
          <a:xfrm>
            <a:off x="7378995" y="5592726"/>
            <a:ext cx="882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86BB4D-3B57-4FC8-B680-20A1F3C7DA0E}"/>
              </a:ext>
            </a:extLst>
          </p:cNvPr>
          <p:cNvSpPr/>
          <p:nvPr/>
        </p:nvSpPr>
        <p:spPr>
          <a:xfrm>
            <a:off x="8304030" y="5369441"/>
            <a:ext cx="2158409" cy="446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anose="00000700000000000000" pitchFamily="2" charset="0"/>
              </a:rPr>
              <a:t>Solusi</a:t>
            </a:r>
            <a:r>
              <a:rPr lang="en-US" dirty="0"/>
              <a:t> </a:t>
            </a:r>
            <a:r>
              <a:rPr lang="en-US" dirty="0" err="1">
                <a:latin typeface="Montserrat SemiBold" panose="00000700000000000000" pitchFamily="2" charset="0"/>
              </a:rPr>
              <a:t>Umum</a:t>
            </a:r>
            <a:endParaRPr lang="en-ID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6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F7D9-4BA1-42F0-A2DE-F4E75E3C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66" y="214063"/>
            <a:ext cx="9266443" cy="763600"/>
          </a:xfrm>
        </p:spPr>
        <p:txBody>
          <a:bodyPr/>
          <a:lstStyle/>
          <a:p>
            <a:r>
              <a:rPr lang="en-US"/>
              <a:t>METODA NUMERIK BEDA HINGGA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749BD-EE96-457F-9948-080A27E625A5}"/>
              </a:ext>
            </a:extLst>
          </p:cNvPr>
          <p:cNvSpPr txBox="1"/>
          <p:nvPr/>
        </p:nvSpPr>
        <p:spPr>
          <a:xfrm>
            <a:off x="11336973" y="146666"/>
            <a:ext cx="59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accent2"/>
                </a:solidFill>
                <a:latin typeface="Montserrat SemiBold" panose="00000700000000000000" pitchFamily="2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31331-7B78-4996-8B65-BF7ADA38EF0E}"/>
              </a:ext>
            </a:extLst>
          </p:cNvPr>
          <p:cNvSpPr txBox="1"/>
          <p:nvPr/>
        </p:nvSpPr>
        <p:spPr>
          <a:xfrm>
            <a:off x="511834" y="1794034"/>
            <a:ext cx="39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tserrat SemiBold" panose="00000700000000000000" pitchFamily="2" charset="0"/>
              </a:rPr>
              <a:t>Definisi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turunan</a:t>
            </a:r>
            <a:r>
              <a:rPr lang="en-US" sz="2400" dirty="0">
                <a:latin typeface="Courier Prime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5E5FFA-6000-4F80-86B0-D05347E548B7}"/>
                  </a:ext>
                </a:extLst>
              </p:cNvPr>
              <p:cNvSpPr txBox="1"/>
              <p:nvPr/>
            </p:nvSpPr>
            <p:spPr>
              <a:xfrm>
                <a:off x="3583528" y="2377691"/>
                <a:ext cx="5226266" cy="92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>
                  <a:latin typeface="Courier Prime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5E5FFA-6000-4F80-86B0-D05347E54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528" y="2377691"/>
                <a:ext cx="5226266" cy="928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51CE1-6EA4-4076-9AE4-D7A35FA81F8A}"/>
                  </a:ext>
                </a:extLst>
              </p:cNvPr>
              <p:cNvSpPr txBox="1"/>
              <p:nvPr/>
            </p:nvSpPr>
            <p:spPr>
              <a:xfrm>
                <a:off x="173830" y="3889872"/>
                <a:ext cx="5995337" cy="92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ourier Prime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51CE1-6EA4-4076-9AE4-D7A35FA81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0" y="3889872"/>
                <a:ext cx="5995337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F4CAB-15F0-4927-818E-679D8FE35B69}"/>
                  </a:ext>
                </a:extLst>
              </p:cNvPr>
              <p:cNvSpPr txBox="1"/>
              <p:nvPr/>
            </p:nvSpPr>
            <p:spPr>
              <a:xfrm>
                <a:off x="3583528" y="5171220"/>
                <a:ext cx="59953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>
                    <a:latin typeface="Montserrat SemiBold" panose="00000700000000000000" pitchFamily="2" charset="0"/>
                  </a:rPr>
                  <a:t> : </a:t>
                </a:r>
                <a:r>
                  <a:rPr lang="en-US" sz="2400" err="1">
                    <a:latin typeface="Montserrat SemiBold" panose="00000700000000000000" pitchFamily="2" charset="0"/>
                  </a:rPr>
                  <a:t>galat</a:t>
                </a:r>
                <a:r>
                  <a:rPr lang="en-US" sz="2400">
                    <a:latin typeface="Montserrat SemiBold" panose="00000700000000000000" pitchFamily="2" charset="0"/>
                  </a:rPr>
                  <a:t> </a:t>
                </a:r>
                <a:r>
                  <a:rPr lang="en-US" sz="2400" err="1">
                    <a:latin typeface="Montserrat SemiBold" panose="00000700000000000000" pitchFamily="2" charset="0"/>
                  </a:rPr>
                  <a:t>turunan</a:t>
                </a:r>
                <a:r>
                  <a:rPr lang="en-US" sz="2400">
                    <a:latin typeface="Montserrat SemiBold" panose="00000700000000000000" pitchFamily="2" charset="0"/>
                  </a:rPr>
                  <a:t> </a:t>
                </a:r>
                <a:r>
                  <a:rPr lang="en-US" sz="2400" err="1">
                    <a:latin typeface="Montserrat SemiBold" panose="00000700000000000000" pitchFamily="2" charset="0"/>
                  </a:rPr>
                  <a:t>pertama</a:t>
                </a:r>
                <a:endParaRPr lang="en-US" sz="2400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F4CAB-15F0-4927-818E-679D8FE35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528" y="5171220"/>
                <a:ext cx="5995337" cy="461665"/>
              </a:xfrm>
              <a:prstGeom prst="rect">
                <a:avLst/>
              </a:prstGeom>
              <a:blipFill>
                <a:blip r:embed="rId5"/>
                <a:stretch>
                  <a:fillRect l="-3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CEF0475-A662-444E-AC2F-47BF60EA3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6662" y="4029061"/>
                <a:ext cx="599533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3000"/>
                  <a:buFont typeface="Montserrat SemiBold"/>
                  <a:buNone/>
                  <a:defRPr sz="4000" b="0" i="0" u="none" strike="noStrike" cap="none">
                    <a:solidFill>
                      <a:schemeClr val="accent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err="1"/>
                  <a:t>Menyatakan</a:t>
                </a:r>
                <a:r>
                  <a:rPr lang="en-US" sz="2400"/>
                  <a:t> </a:t>
                </a:r>
                <a:r>
                  <a:rPr lang="en-US" sz="2400" err="1"/>
                  <a:t>kemiringan</a:t>
                </a:r>
                <a:r>
                  <a:rPr lang="en-US" sz="2400"/>
                  <a:t> </a:t>
                </a:r>
                <a:r>
                  <a:rPr lang="en-US" sz="2400" err="1"/>
                  <a:t>kurva</a:t>
                </a:r>
                <a:r>
                  <a:rPr lang="en-US" sz="2400"/>
                  <a:t> pada </a:t>
                </a:r>
                <a:r>
                  <a:rPr lang="en-US" sz="2400" err="1"/>
                  <a:t>titik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CEF0475-A662-444E-AC2F-47BF60EA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62" y="4029061"/>
                <a:ext cx="5995338" cy="461665"/>
              </a:xfrm>
              <a:prstGeom prst="rect">
                <a:avLst/>
              </a:prstGeom>
              <a:blipFill>
                <a:blip r:embed="rId6"/>
                <a:stretch>
                  <a:fillRect l="-1628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8199AF3-25AA-4A51-AB20-52E65E663869}"/>
              </a:ext>
            </a:extLst>
          </p:cNvPr>
          <p:cNvSpPr txBox="1"/>
          <p:nvPr/>
        </p:nvSpPr>
        <p:spPr>
          <a:xfrm>
            <a:off x="511834" y="1058174"/>
            <a:ext cx="95868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err="1">
                <a:latin typeface="Montserrat SemiBold"/>
              </a:rPr>
              <a:t>Didasarkan</a:t>
            </a:r>
            <a:r>
              <a:rPr lang="en-GB" sz="2000">
                <a:latin typeface="Montserrat SemiBold"/>
              </a:rPr>
              <a:t> </a:t>
            </a:r>
            <a:r>
              <a:rPr lang="en-GB" sz="2000" err="1">
                <a:latin typeface="Montserrat SemiBold"/>
              </a:rPr>
              <a:t>aplikasi</a:t>
            </a:r>
            <a:r>
              <a:rPr lang="en-GB" sz="2000">
                <a:latin typeface="Montserrat SemiBold"/>
              </a:rPr>
              <a:t> </a:t>
            </a:r>
            <a:r>
              <a:rPr lang="en-GB" sz="2000" err="1">
                <a:latin typeface="Montserrat SemiBold"/>
              </a:rPr>
              <a:t>ekspansi</a:t>
            </a:r>
            <a:r>
              <a:rPr lang="en-GB" sz="2000">
                <a:latin typeface="Montserrat SemiBold"/>
              </a:rPr>
              <a:t> </a:t>
            </a:r>
            <a:r>
              <a:rPr lang="en-GB" sz="2000" err="1">
                <a:latin typeface="Montserrat SemiBold"/>
              </a:rPr>
              <a:t>deret</a:t>
            </a:r>
            <a:r>
              <a:rPr lang="en-GB" sz="2000">
                <a:latin typeface="Montserrat SemiBold"/>
              </a:rPr>
              <a:t> Taylor </a:t>
            </a:r>
            <a:r>
              <a:rPr lang="en-GB" sz="2000" err="1">
                <a:latin typeface="Montserrat SemiBold"/>
              </a:rPr>
              <a:t>untuk</a:t>
            </a:r>
            <a:r>
              <a:rPr lang="en-GB" sz="2000">
                <a:latin typeface="Montserrat SemiBold"/>
              </a:rPr>
              <a:t> </a:t>
            </a:r>
            <a:r>
              <a:rPr lang="en-GB" sz="2000" err="1">
                <a:latin typeface="Montserrat SemiBold"/>
              </a:rPr>
              <a:t>mendekatkan</a:t>
            </a:r>
            <a:r>
              <a:rPr lang="en-GB" sz="2000">
                <a:latin typeface="Montserrat SemiBold"/>
              </a:rPr>
              <a:t> PDB</a:t>
            </a:r>
          </a:p>
        </p:txBody>
      </p:sp>
    </p:spTree>
    <p:extLst>
      <p:ext uri="{BB962C8B-B14F-4D97-AF65-F5344CB8AC3E}">
        <p14:creationId xmlns:p14="http://schemas.microsoft.com/office/powerpoint/2010/main" val="116647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8C972E-191E-43D4-B3DA-DECA59B953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845" y="3929784"/>
                <a:ext cx="6344774" cy="486589"/>
              </a:xfrm>
            </p:spPr>
            <p:txBody>
              <a:bodyPr/>
              <a:lstStyle/>
              <a:p>
                <a:r>
                  <a:rPr lang="en-US" sz="2000" dirty="0" err="1">
                    <a:solidFill>
                      <a:schemeClr val="tx1"/>
                    </a:solidFill>
                    <a:latin typeface="Montserrat SemiBold" panose="00000700000000000000" pitchFamily="2" charset="0"/>
                  </a:rPr>
                  <a:t>Substitusi</a:t>
                </a:r>
                <a:r>
                  <a:rPr lang="en-US" sz="2000" dirty="0">
                    <a:solidFill>
                      <a:schemeClr val="tx1"/>
                    </a:solidFill>
                    <a:latin typeface="Montserrat SemiBold" panose="00000700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Montserrat SemiBold" panose="00000700000000000000" pitchFamily="2" charset="0"/>
                  </a:rPr>
                  <a:t>persamaan</a:t>
                </a:r>
                <a:r>
                  <a:rPr lang="en-US" sz="2000" dirty="0">
                    <a:solidFill>
                      <a:schemeClr val="tx1"/>
                    </a:solidFill>
                    <a:latin typeface="Montserrat SemiBold" panose="000007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menjadi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8C972E-191E-43D4-B3DA-DECA59B95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845" y="3929784"/>
                <a:ext cx="6344774" cy="486589"/>
              </a:xfrm>
              <a:blipFill>
                <a:blip r:embed="rId3"/>
                <a:stretch>
                  <a:fillRect l="-1057" t="-2532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830DF7B-ED40-494D-8B56-48FAFE02D1F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61130" y="338590"/>
            <a:ext cx="10270212" cy="763600"/>
          </a:xfrm>
        </p:spPr>
        <p:txBody>
          <a:bodyPr/>
          <a:lstStyle/>
          <a:p>
            <a:r>
              <a:rPr lang="en-US" sz="3600" dirty="0"/>
              <a:t>METODA NUMERIKAL (BEDA HINGGA) PADA PDB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ACB1875-FCFE-47CF-AA39-CFCF2FAB5E14}"/>
              </a:ext>
            </a:extLst>
          </p:cNvPr>
          <p:cNvSpPr txBox="1">
            <a:spLocks/>
          </p:cNvSpPr>
          <p:nvPr/>
        </p:nvSpPr>
        <p:spPr>
          <a:xfrm>
            <a:off x="3396646" y="6478222"/>
            <a:ext cx="4812823" cy="34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40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PEMBAHASAN METODA NUMERIKAL PADA PDB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326ACFC5-9FB8-424F-909F-432FD769E1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22434" y="1681895"/>
                <a:ext cx="7787035" cy="522107"/>
              </a:xfrm>
            </p:spPr>
            <p:txBody>
              <a:bodyPr/>
              <a:lstStyle/>
              <a:p>
                <a:r>
                  <a:rPr lang="en-US" sz="2000" dirty="0" err="1">
                    <a:latin typeface="Montserrat SemiBold" panose="00000700000000000000" pitchFamily="2" charset="0"/>
                  </a:rPr>
                  <a:t>Misalkan</a:t>
                </a:r>
                <a:r>
                  <a:rPr lang="en-US" sz="2000" dirty="0">
                    <a:latin typeface="Montserrat SemiBold" panose="000007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>
                    <a:latin typeface="Montserrat SemiBold" panose="00000700000000000000" pitchFamily="2" charset="0"/>
                  </a:rPr>
                  <a:t>,</a:t>
                </a:r>
                <a:r>
                  <a:rPr lang="en-US" sz="2000" i="1" dirty="0">
                    <a:latin typeface="Montserrat SemiBold" panose="000007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i="1">
                    <a:latin typeface="Montserrat SemiBold" panose="00000700000000000000" pitchFamily="2" charset="0"/>
                  </a:rPr>
                  <a:t>, </a:t>
                </a:r>
                <a:r>
                  <a:rPr lang="en-US" sz="2000">
                    <a:latin typeface="Montserrat SemiBold" panose="00000700000000000000" pitchFamily="2" charset="0"/>
                  </a:rPr>
                  <a:t>dan</a:t>
                </a:r>
                <a:r>
                  <a:rPr lang="en-US" sz="2000" i="1">
                    <a:latin typeface="Montserrat SemiBold" panose="00000700000000000000" pitchFamily="2" charset="0"/>
                  </a:rPr>
                  <a:t> </a:t>
                </a:r>
                <a:r>
                  <a:rPr lang="en-US" sz="2000" i="1" dirty="0">
                    <a:latin typeface="Montserrat SemiBold" panose="000007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Montserrat SemiBold" panose="00000700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326ACFC5-9FB8-424F-909F-432FD769E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22434" y="1681895"/>
                <a:ext cx="7787035" cy="522107"/>
              </a:xfr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53EA1634-5759-4625-AF0B-809AFAC79D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4787" y="2925256"/>
                <a:ext cx="3456539" cy="847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1pPr>
                <a:lvl2pPr marL="914400" marR="0" lvl="1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2pPr>
                <a:lvl3pPr marL="1371600" marR="0" lvl="2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3pPr>
                <a:lvl4pPr marL="1828800" marR="0" lvl="3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4pPr>
                <a:lvl5pPr marL="2286000" marR="0" lvl="4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5pPr>
                <a:lvl6pPr marL="2743200" marR="0" lvl="5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6pPr>
                <a:lvl7pPr marL="3200400" marR="0" lvl="6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7pPr>
                <a:lvl8pPr marL="3657600" marR="0" lvl="7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8pPr>
                <a:lvl9pPr marL="4114800" marR="0" lvl="8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53EA1634-5759-4625-AF0B-809AFAC79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787" y="2925256"/>
                <a:ext cx="3456539" cy="847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9D83B21A-2ED5-43FB-8CB8-B6B016E765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7658" y="3861121"/>
                <a:ext cx="5243621" cy="62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1pPr>
                <a:lvl2pPr marL="914400" marR="0" lvl="1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2pPr>
                <a:lvl3pPr marL="1371600" marR="0" lvl="2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3pPr>
                <a:lvl4pPr marL="1828800" marR="0" lvl="3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4pPr>
                <a:lvl5pPr marL="2286000" marR="0" lvl="4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5pPr>
                <a:lvl6pPr marL="2743200" marR="0" lvl="5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6pPr>
                <a:lvl7pPr marL="3200400" marR="0" lvl="6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7pPr>
                <a:lvl8pPr marL="3657600" marR="0" lvl="7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8pPr>
                <a:lvl9pPr marL="4114800" marR="0" lvl="8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9D83B21A-2ED5-43FB-8CB8-B6B016E76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658" y="3861121"/>
                <a:ext cx="5243621" cy="623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B5749B2C-8B79-43FA-8CAB-5C6F38337B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7658" y="4884584"/>
                <a:ext cx="4674356" cy="899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1pPr>
                <a:lvl2pPr marL="914400" marR="0" lvl="1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2pPr>
                <a:lvl3pPr marL="1371600" marR="0" lvl="2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3pPr>
                <a:lvl4pPr marL="1828800" marR="0" lvl="3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4pPr>
                <a:lvl5pPr marL="2286000" marR="0" lvl="4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5pPr>
                <a:lvl6pPr marL="2743200" marR="0" lvl="5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6pPr>
                <a:lvl7pPr marL="3200400" marR="0" lvl="6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7pPr>
                <a:lvl8pPr marL="3657600" marR="0" lvl="7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8pPr>
                <a:lvl9pPr marL="4114800" marR="0" lvl="8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B5749B2C-8B79-43FA-8CAB-5C6F38337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658" y="4884584"/>
                <a:ext cx="4674356" cy="899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31D81E49-6818-41F6-BD25-F9A8107C10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2845" y="4656715"/>
                <a:ext cx="3501942" cy="1670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200"/>
                  <a:buFont typeface="Montserrat SemiBold"/>
                  <a:buNone/>
                  <a:defRPr sz="2933" b="0" i="0" u="none" strike="noStrike" cap="none">
                    <a:solidFill>
                      <a:schemeClr val="accent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3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  <a:latin typeface="Courier Prime"/>
                  </a:rPr>
                  <a:t>Dari PDB,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Prime"/>
                  </a:rPr>
                  <a:t>diketahui</a:t>
                </a:r>
                <a:r>
                  <a:rPr lang="en-US" sz="2000" dirty="0">
                    <a:solidFill>
                      <a:schemeClr val="tx1"/>
                    </a:solidFill>
                    <a:latin typeface="Courier Prime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urier Prime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Prime"/>
                  </a:rPr>
                  <a:t>dengan</a:t>
                </a:r>
                <a:r>
                  <a:rPr lang="en-US" sz="2000" dirty="0">
                    <a:solidFill>
                      <a:schemeClr val="tx1"/>
                    </a:solidFill>
                    <a:latin typeface="Courier Prime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Prime"/>
                  </a:rPr>
                  <a:t>batas</a:t>
                </a:r>
                <a:r>
                  <a:rPr lang="en-US" sz="2000" dirty="0">
                    <a:solidFill>
                      <a:schemeClr val="tx1"/>
                    </a:solidFill>
                    <a:latin typeface="Courier Prime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  <a:latin typeface="Courier Prime"/>
                  <a:ea typeface="Cambria Math" panose="02040503050406030204" pitchFamily="18" charset="0"/>
                </a:endParaRPr>
              </a:p>
              <a:p>
                <a:r>
                  <a:rPr lang="en-US" sz="2000" dirty="0" err="1">
                    <a:solidFill>
                      <a:schemeClr val="tx1"/>
                    </a:solidFill>
                    <a:latin typeface="Courier Prime"/>
                  </a:rPr>
                  <a:t>Syarat</a:t>
                </a:r>
                <a:r>
                  <a:rPr lang="en-US" sz="2000" dirty="0">
                    <a:solidFill>
                      <a:schemeClr val="tx1"/>
                    </a:solidFill>
                    <a:latin typeface="Courier Prime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Prime"/>
                  </a:rPr>
                  <a:t>awal</a:t>
                </a:r>
                <a:r>
                  <a:rPr lang="en-US" sz="2000" dirty="0">
                    <a:solidFill>
                      <a:schemeClr val="tx1"/>
                    </a:solidFill>
                    <a:latin typeface="Courier Prime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urier Prime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ourier Prime"/>
                </a:endParaRPr>
              </a:p>
            </p:txBody>
          </p:sp>
        </mc:Choice>
        <mc:Fallback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31D81E49-6818-41F6-BD25-F9A8107C1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5" y="4656715"/>
                <a:ext cx="3501942" cy="1670743"/>
              </a:xfrm>
              <a:prstGeom prst="rect">
                <a:avLst/>
              </a:prstGeom>
              <a:blipFill>
                <a:blip r:embed="rId8"/>
                <a:stretch>
                  <a:fillRect l="-1916" t="-4015" b="-43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ubtitle 2">
            <a:extLst>
              <a:ext uri="{FF2B5EF4-FFF2-40B4-BE49-F238E27FC236}">
                <a16:creationId xmlns:a16="http://schemas.microsoft.com/office/drawing/2014/main" id="{45E7B50E-BB5F-45C2-9020-EF339E37227F}"/>
              </a:ext>
            </a:extLst>
          </p:cNvPr>
          <p:cNvSpPr txBox="1">
            <a:spLocks/>
          </p:cNvSpPr>
          <p:nvPr/>
        </p:nvSpPr>
        <p:spPr>
          <a:xfrm>
            <a:off x="422434" y="2369289"/>
            <a:ext cx="10639928" cy="52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None/>
              <a:defRPr sz="1867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867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867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867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867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867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867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867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867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r>
              <a:rPr lang="en-US" sz="2000" dirty="0" err="1">
                <a:latin typeface="Montserrat SemiBold" panose="00000700000000000000" pitchFamily="2" charset="0"/>
              </a:rPr>
              <a:t>Persamaan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dari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aproksimasi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turunan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kedua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dengan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metode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beda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hingga</a:t>
            </a:r>
            <a:r>
              <a:rPr lang="en-US" sz="2000" dirty="0">
                <a:latin typeface="Montserrat SemiBold" panose="000007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2312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8C972E-191E-43D4-B3DA-DECA59B953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0894" y="4456556"/>
                <a:ext cx="3803447" cy="503800"/>
              </a:xfrm>
            </p:spPr>
            <p:txBody>
              <a:bodyPr/>
              <a:lstStyle/>
              <a:p>
                <a:pPr algn="just"/>
                <a:r>
                  <a:rPr lang="en-US" sz="2400" dirty="0" err="1"/>
                  <a:t>Menghitung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nilai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menggunakan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ekspansi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deret</a:t>
                </a:r>
                <a:r>
                  <a:rPr lang="en-US" sz="2400" dirty="0"/>
                  <a:t> Taylor </a:t>
                </a:r>
                <a:r>
                  <a:rPr lang="en-US" sz="2400" dirty="0" err="1"/>
                  <a:t>sampai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suku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turunan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pertama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8C972E-191E-43D4-B3DA-DECA59B95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0894" y="4456556"/>
                <a:ext cx="3803447" cy="503800"/>
              </a:xfrm>
              <a:blipFill>
                <a:blip r:embed="rId3"/>
                <a:stretch>
                  <a:fillRect l="-2564" t="-226506" r="-2404" b="-1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830DF7B-ED40-494D-8B56-48FAFE02D1F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60894" y="494046"/>
            <a:ext cx="10270212" cy="763600"/>
          </a:xfrm>
        </p:spPr>
        <p:txBody>
          <a:bodyPr/>
          <a:lstStyle/>
          <a:p>
            <a:r>
              <a:rPr lang="en-US"/>
              <a:t>METODA NUMERIKAL (BEDA HINGGA) PADA PDB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ACB1875-FCFE-47CF-AA39-CFCF2FAB5E14}"/>
              </a:ext>
            </a:extLst>
          </p:cNvPr>
          <p:cNvSpPr txBox="1">
            <a:spLocks/>
          </p:cNvSpPr>
          <p:nvPr/>
        </p:nvSpPr>
        <p:spPr>
          <a:xfrm>
            <a:off x="3396646" y="6478222"/>
            <a:ext cx="4812823" cy="34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40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PEMBAHASAN METODA NUMERIKAL PADA PDB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25155F68-E54E-4C80-8CC0-4622AB5807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22200" y="3491507"/>
                <a:ext cx="4812823" cy="965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1pPr>
                <a:lvl2pPr marL="914400" marR="0" lvl="1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2pPr>
                <a:lvl3pPr marL="1371600" marR="0" lvl="2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3pPr>
                <a:lvl4pPr marL="1828800" marR="0" lvl="3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4pPr>
                <a:lvl5pPr marL="2286000" marR="0" lvl="4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5pPr>
                <a:lvl6pPr marL="2743200" marR="0" lvl="5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6pPr>
                <a:lvl7pPr marL="3200400" marR="0" lvl="6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7pPr>
                <a:lvl8pPr marL="3657600" marR="0" lvl="7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8pPr>
                <a:lvl9pPr marL="4114800" marR="0" lvl="8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25155F68-E54E-4C80-8CC0-4622AB580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00" y="3491507"/>
                <a:ext cx="4812823" cy="965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021344D6-F5F6-432B-95AC-52AB71EC0A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983" y="5406188"/>
                <a:ext cx="5548146" cy="6841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1pPr>
                <a:lvl2pPr marL="914400" marR="0" lvl="1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2pPr>
                <a:lvl3pPr marL="1371600" marR="0" lvl="2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3pPr>
                <a:lvl4pPr marL="1828800" marR="0" lvl="3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4pPr>
                <a:lvl5pPr marL="2286000" marR="0" lvl="4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5pPr>
                <a:lvl6pPr marL="2743200" marR="0" lvl="5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6pPr>
                <a:lvl7pPr marL="3200400" marR="0" lvl="6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7pPr>
                <a:lvl8pPr marL="3657600" marR="0" lvl="7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8pPr>
                <a:lvl9pPr marL="4114800" marR="0" lvl="8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b="0"/>
                  <a:t> </a:t>
                </a:r>
                <a:r>
                  <a:rPr lang="en-US" sz="2400" b="0" err="1"/>
                  <a:t>maka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/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021344D6-F5F6-432B-95AC-52AB71E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83" y="5406188"/>
                <a:ext cx="5548146" cy="684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1FC3BA13-1389-4CDD-B2BB-4B280847A0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0892" y="1645509"/>
                <a:ext cx="10537687" cy="965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1pPr>
                <a:lvl2pPr marL="914400" marR="0" lvl="1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2pPr>
                <a:lvl3pPr marL="1371600" marR="0" lvl="2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3pPr>
                <a:lvl4pPr marL="1828800" marR="0" lvl="3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4pPr>
                <a:lvl5pPr marL="2286000" marR="0" lvl="4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5pPr>
                <a:lvl6pPr marL="2743200" marR="0" lvl="5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6pPr>
                <a:lvl7pPr marL="3200400" marR="0" lvl="6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7pPr>
                <a:lvl8pPr marL="3657600" marR="0" lvl="7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8pPr>
                <a:lvl9pPr marL="4114800" marR="0" lvl="8" indent="-3175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Courier Prime"/>
                  <a:buNone/>
                  <a:defRPr sz="1867" b="0" i="0" u="none" strike="noStrike" cap="none">
                    <a:solidFill>
                      <a:schemeClr val="dk2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>
                    <a:latin typeface="Montserrat SemiBold" panose="00000700000000000000" pitchFamily="2" charset="0"/>
                  </a:rPr>
                  <a:t>, </a:t>
                </a:r>
                <a:r>
                  <a:rPr lang="en-US" sz="2400">
                    <a:latin typeface="Montserrat SemiBold" panose="00000700000000000000" pitchFamily="2" charset="0"/>
                  </a:rPr>
                  <a:t>solusi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 </a:t>
                </a:r>
                <a:r>
                  <a:rPr lang="en-US" sz="2400" dirty="0" err="1">
                    <a:latin typeface="Montserrat SemiBold" panose="00000700000000000000" pitchFamily="2" charset="0"/>
                  </a:rPr>
                  <a:t>beda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 </a:t>
                </a:r>
                <a:r>
                  <a:rPr lang="en-US" sz="2400" dirty="0" err="1">
                    <a:latin typeface="Montserrat SemiBold" panose="00000700000000000000" pitchFamily="2" charset="0"/>
                  </a:rPr>
                  <a:t>hingga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 </a:t>
                </a:r>
                <a:r>
                  <a:rPr lang="en-US" sz="2400" dirty="0" err="1">
                    <a:latin typeface="Montserrat SemiBold" panose="00000700000000000000" pitchFamily="2" charset="0"/>
                  </a:rPr>
                  <a:t>dari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1FC3BA13-1389-4CDD-B2BB-4B280847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92" y="1645509"/>
                <a:ext cx="10537687" cy="9650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9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443F-06F2-4F8B-98DE-EA4D25F1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00" y="341688"/>
            <a:ext cx="10488800" cy="763600"/>
          </a:xfrm>
        </p:spPr>
        <p:txBody>
          <a:bodyPr/>
          <a:lstStyle/>
          <a:p>
            <a:r>
              <a:rPr lang="en-US" sz="2800"/>
              <a:t>HASIL PERHITUNGAN ANALITIK DAN NUMERIK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01" y="2321983"/>
            <a:ext cx="5346000" cy="2569564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36" y="1975450"/>
            <a:ext cx="4599940" cy="32626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CF1022-856C-4B12-B7E9-0E9E83791843}"/>
              </a:ext>
            </a:extLst>
          </p:cNvPr>
          <p:cNvSpPr txBox="1"/>
          <p:nvPr/>
        </p:nvSpPr>
        <p:spPr>
          <a:xfrm>
            <a:off x="1792817" y="5317067"/>
            <a:ext cx="86169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1600" dirty="0">
                <a:solidFill>
                  <a:schemeClr val="tx1"/>
                </a:solidFill>
                <a:latin typeface="Montserrat SemiBold"/>
              </a:rPr>
              <a:t>Hasil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perhitungan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soal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persamaan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diferensial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biasa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dengan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metode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analitik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bila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dibandingkan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dengan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metode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numerik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menghasilkan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nilai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yang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tidak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jauh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berbeda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bahkan</a:t>
            </a:r>
            <a:r>
              <a:rPr lang="en-GB" sz="1600" dirty="0">
                <a:solidFill>
                  <a:schemeClr val="tx1"/>
                </a:solidFill>
                <a:latin typeface="Montserrat SemiBold"/>
              </a:rPr>
              <a:t> </a:t>
            </a:r>
            <a:r>
              <a:rPr lang="en-GB" sz="1600" dirty="0" err="1">
                <a:solidFill>
                  <a:schemeClr val="tx1"/>
                </a:solidFill>
                <a:latin typeface="Montserrat SemiBold"/>
              </a:rPr>
              <a:t>berhimpit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B75053-D36E-4212-B016-18A09F82486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11660" y="0"/>
            <a:ext cx="2622400" cy="1302000"/>
          </a:xfrm>
        </p:spPr>
        <p:txBody>
          <a:bodyPr/>
          <a:lstStyle/>
          <a:p>
            <a:r>
              <a:rPr lang="en-US" dirty="0">
                <a:latin typeface="Montserrat SemiBold" panose="00000700000000000000" pitchFamily="2" charset="0"/>
              </a:rPr>
              <a:t>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1D4853-5684-48AD-87A9-7181B9D5E356}"/>
              </a:ext>
            </a:extLst>
          </p:cNvPr>
          <p:cNvSpPr txBox="1">
            <a:spLocks/>
          </p:cNvSpPr>
          <p:nvPr/>
        </p:nvSpPr>
        <p:spPr>
          <a:xfrm>
            <a:off x="2688174" y="323063"/>
            <a:ext cx="8298236" cy="1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 SemiBold"/>
              <a:buNone/>
              <a:defRPr sz="5333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800" dirty="0">
                <a:latin typeface="Montserrat SemiBold" panose="00000700000000000000" pitchFamily="2" charset="0"/>
              </a:rPr>
              <a:t>2. </a:t>
            </a:r>
            <a:r>
              <a:rPr lang="en-US" sz="3800" dirty="0" err="1">
                <a:latin typeface="Montserrat SemiBold" panose="00000700000000000000" pitchFamily="2" charset="0"/>
              </a:rPr>
              <a:t>Persamaan</a:t>
            </a:r>
            <a:r>
              <a:rPr lang="en-US" sz="3800" dirty="0">
                <a:latin typeface="Montserrat SemiBold" panose="00000700000000000000" pitchFamily="2" charset="0"/>
              </a:rPr>
              <a:t> </a:t>
            </a:r>
            <a:r>
              <a:rPr lang="en-US" sz="3800" dirty="0" err="1">
                <a:latin typeface="Montserrat SemiBold" panose="00000700000000000000" pitchFamily="2" charset="0"/>
              </a:rPr>
              <a:t>Diferensial</a:t>
            </a:r>
            <a:r>
              <a:rPr lang="en-US" sz="3800" dirty="0">
                <a:latin typeface="Montserrat SemiBold" panose="00000700000000000000" pitchFamily="2" charset="0"/>
              </a:rPr>
              <a:t> </a:t>
            </a:r>
            <a:r>
              <a:rPr lang="en-US" sz="3800" dirty="0" err="1">
                <a:latin typeface="Montserrat SemiBold" panose="00000700000000000000" pitchFamily="2" charset="0"/>
              </a:rPr>
              <a:t>Parsial</a:t>
            </a:r>
            <a:endParaRPr lang="en-US" sz="3800" dirty="0">
              <a:latin typeface="Montserrat SemiBold" panose="000007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B4BD44-8988-45B6-84AA-7937C1D0B7F7}"/>
                  </a:ext>
                </a:extLst>
              </p:cNvPr>
              <p:cNvSpPr txBox="1"/>
              <p:nvPr/>
            </p:nvSpPr>
            <p:spPr>
              <a:xfrm>
                <a:off x="3947574" y="1185861"/>
                <a:ext cx="4905273" cy="1572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Montserrat SemiBold" panose="00000700000000000000" pitchFamily="2" charset="0"/>
                  </a:rPr>
                  <a:t>Bentuk </a:t>
                </a:r>
                <a:r>
                  <a:rPr lang="en-US" sz="2400" dirty="0" err="1">
                    <a:latin typeface="Montserrat SemiBold" panose="00000700000000000000" pitchFamily="2" charset="0"/>
                  </a:rPr>
                  <a:t>umum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 </a:t>
                </a:r>
                <a:r>
                  <a:rPr lang="en-US" sz="2400" dirty="0" err="1">
                    <a:latin typeface="Montserrat SemiBold" panose="00000700000000000000" pitchFamily="2" charset="0"/>
                  </a:rPr>
                  <a:t>persamaan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 </a:t>
                </a:r>
                <a:r>
                  <a:rPr lang="en-US" sz="2400" dirty="0" err="1">
                    <a:latin typeface="Montserrat SemiBold" panose="00000700000000000000" pitchFamily="2" charset="0"/>
                  </a:rPr>
                  <a:t>gelombang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 </a:t>
                </a:r>
                <a:r>
                  <a:rPr lang="en-US" sz="2400" dirty="0" err="1">
                    <a:latin typeface="Montserrat SemiBold" panose="00000700000000000000" pitchFamily="2" charset="0"/>
                  </a:rPr>
                  <a:t>satu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 </a:t>
                </a:r>
                <a:r>
                  <a:rPr lang="en-US" sz="2400" dirty="0" err="1">
                    <a:latin typeface="Montserrat SemiBold" panose="00000700000000000000" pitchFamily="2" charset="0"/>
                  </a:rPr>
                  <a:t>dimensi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B4BD44-8988-45B6-84AA-7937C1D0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74" y="1185861"/>
                <a:ext cx="4905273" cy="1572162"/>
              </a:xfrm>
              <a:prstGeom prst="rect">
                <a:avLst/>
              </a:prstGeom>
              <a:blipFill>
                <a:blip r:embed="rId2"/>
                <a:stretch>
                  <a:fillRect l="-1990" t="-3113" r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DDC7AA-A4EA-4031-B87E-2056C4D5313E}"/>
                  </a:ext>
                </a:extLst>
              </p:cNvPr>
              <p:cNvSpPr txBox="1"/>
              <p:nvPr/>
            </p:nvSpPr>
            <p:spPr>
              <a:xfrm>
                <a:off x="3947573" y="4592847"/>
                <a:ext cx="52912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Montserrat SemiBold" panose="00000700000000000000" pitchFamily="2" charset="0"/>
                  </a:rPr>
                  <a:t>Syarat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 </a:t>
                </a:r>
                <a:r>
                  <a:rPr lang="en-US" sz="2400" dirty="0" err="1">
                    <a:latin typeface="Montserrat SemiBold" panose="00000700000000000000" pitchFamily="2" charset="0"/>
                  </a:rPr>
                  <a:t>awal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latin typeface="Montserrat SemiBold" panose="00000700000000000000" pitchFamily="2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n-ID" sz="24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Montserrat SemiBold" panose="00000700000000000000" pitchFamily="2" charset="0"/>
                </a:endParaRPr>
              </a:p>
              <a:p>
                <a:endParaRPr lang="en-US" sz="2400" dirty="0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DDC7AA-A4EA-4031-B87E-2056C4D53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73" y="4592847"/>
                <a:ext cx="5291282" cy="1569660"/>
              </a:xfrm>
              <a:prstGeom prst="rect">
                <a:avLst/>
              </a:prstGeom>
              <a:blipFill>
                <a:blip r:embed="rId3"/>
                <a:stretch>
                  <a:fillRect l="-1843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7B88E-4E33-40BD-9FAB-6706A1696C63}"/>
                  </a:ext>
                </a:extLst>
              </p:cNvPr>
              <p:cNvSpPr txBox="1"/>
              <p:nvPr/>
            </p:nvSpPr>
            <p:spPr>
              <a:xfrm>
                <a:off x="3947573" y="3112706"/>
                <a:ext cx="490527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Montserrat SemiBold" panose="00000700000000000000" pitchFamily="2" charset="0"/>
                  </a:rPr>
                  <a:t>Kondisi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 </a:t>
                </a:r>
                <a:r>
                  <a:rPr lang="en-US" sz="2400" dirty="0" err="1">
                    <a:latin typeface="Montserrat SemiBold" panose="00000700000000000000" pitchFamily="2" charset="0"/>
                  </a:rPr>
                  <a:t>batas</a:t>
                </a:r>
                <a:r>
                  <a:rPr lang="en-US" sz="2400" dirty="0">
                    <a:latin typeface="Montserrat SemiBold" panose="00000700000000000000" pitchFamily="2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&lt;∞,</m:t>
                      </m:r>
                    </m:oMath>
                  </m:oMathPara>
                </a14:m>
                <a:endParaRPr lang="en-US" sz="2400" b="0" i="1" dirty="0">
                  <a:latin typeface="Montserrat SemiBold" panose="00000700000000000000" pitchFamily="2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400" dirty="0">
                  <a:latin typeface="Montserrat SemiBold" panose="00000700000000000000" pitchFamily="2" charset="0"/>
                </a:endParaRPr>
              </a:p>
              <a:p>
                <a:endParaRPr lang="en-US" sz="2400" dirty="0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7B88E-4E33-40BD-9FAB-6706A169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73" y="3112706"/>
                <a:ext cx="4905273" cy="1569660"/>
              </a:xfrm>
              <a:prstGeom prst="rect">
                <a:avLst/>
              </a:prstGeom>
              <a:blipFill>
                <a:blip r:embed="rId4"/>
                <a:stretch>
                  <a:fillRect l="-1990" t="-3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23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0DF7B-ED40-494D-8B56-48FAFE02D1F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77123" y="309350"/>
            <a:ext cx="9837753" cy="763600"/>
          </a:xfrm>
        </p:spPr>
        <p:txBody>
          <a:bodyPr/>
          <a:lstStyle/>
          <a:p>
            <a:r>
              <a:rPr lang="en-US" sz="3200" err="1"/>
              <a:t>Persamaan</a:t>
            </a:r>
            <a:r>
              <a:rPr lang="en-US" sz="3200"/>
              <a:t> </a:t>
            </a:r>
            <a:r>
              <a:rPr lang="en-US" sz="3200" err="1"/>
              <a:t>Diferensial</a:t>
            </a:r>
            <a:r>
              <a:rPr lang="en-US" sz="3200"/>
              <a:t> </a:t>
            </a:r>
            <a:r>
              <a:rPr lang="en-US" sz="3200" err="1"/>
              <a:t>Parsial</a:t>
            </a:r>
            <a:r>
              <a:rPr lang="en-US" sz="3200"/>
              <a:t> (</a:t>
            </a:r>
            <a:r>
              <a:rPr lang="en-US" sz="3200" err="1"/>
              <a:t>Analitik</a:t>
            </a:r>
            <a:r>
              <a:rPr lang="en-US" sz="3200"/>
              <a:t>)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ACB1875-FCFE-47CF-AA39-CFCF2FAB5E14}"/>
              </a:ext>
            </a:extLst>
          </p:cNvPr>
          <p:cNvSpPr txBox="1">
            <a:spLocks/>
          </p:cNvSpPr>
          <p:nvPr/>
        </p:nvSpPr>
        <p:spPr>
          <a:xfrm>
            <a:off x="3499904" y="6467058"/>
            <a:ext cx="4606307" cy="34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40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PEMBAHASAN METODA ANALITIK PADA PDP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1498CE-EC2D-419E-8809-A1824376B9B9}"/>
                  </a:ext>
                </a:extLst>
              </p:cNvPr>
              <p:cNvSpPr txBox="1"/>
              <p:nvPr/>
            </p:nvSpPr>
            <p:spPr>
              <a:xfrm>
                <a:off x="1177123" y="1537726"/>
                <a:ext cx="10423638" cy="446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Misalkan sebuah persamaan gelombang pada persamaan diferensial parsial diberikan dengan bentuk persamaan sebagai berikut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−∞&lt;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&lt;∞, 0&lt;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1600">
                  <a:latin typeface="Montserrat SemiBold" panose="00000700000000000000" pitchFamily="2" charset="0"/>
                </a:endParaRPr>
              </a:p>
              <a:p>
                <a:r>
                  <a:rPr lang="en-US" sz="1600" err="1">
                    <a:latin typeface="Montserrat SemiBold" panose="00000700000000000000" pitchFamily="2" charset="0"/>
                  </a:rPr>
                  <a:t>dengan</a:t>
                </a:r>
                <a:r>
                  <a:rPr lang="en-US" sz="1600">
                    <a:latin typeface="Montserrat SemiBold" panose="00000700000000000000" pitchFamily="2" charset="0"/>
                  </a:rPr>
                  <a:t> </a:t>
                </a:r>
                <a:r>
                  <a:rPr lang="en-US" sz="1600" err="1">
                    <a:latin typeface="Montserrat SemiBold" panose="00000700000000000000" pitchFamily="2" charset="0"/>
                  </a:rPr>
                  <a:t>syarat</a:t>
                </a:r>
                <a:r>
                  <a:rPr lang="en-US" sz="1600">
                    <a:latin typeface="Montserrat SemiBold" panose="00000700000000000000" pitchFamily="2" charset="0"/>
                  </a:rPr>
                  <a:t> </a:t>
                </a:r>
                <a:r>
                  <a:rPr lang="en-US" sz="1600" err="1">
                    <a:latin typeface="Montserrat SemiBold" panose="00000700000000000000" pitchFamily="2" charset="0"/>
                  </a:rPr>
                  <a:t>awal</a:t>
                </a:r>
                <a:r>
                  <a:rPr lang="en-US" sz="1600">
                    <a:latin typeface="Montserrat SemiBold" panose="00000700000000000000" pitchFamily="2" charset="0"/>
                  </a:rPr>
                  <a:t>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>
                  <a:latin typeface="Montserrat SemiBold" panose="00000700000000000000" pitchFamily="2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>
                  <a:latin typeface="Montserrat SemiBold" panose="00000700000000000000" pitchFamily="2" charset="0"/>
                </a:endParaRPr>
              </a:p>
              <a:p>
                <a:r>
                  <a:rPr lang="en-US" sz="1600" err="1">
                    <a:latin typeface="Montserrat SemiBold" panose="00000700000000000000" pitchFamily="2" charset="0"/>
                  </a:rPr>
                  <a:t>dengan</a:t>
                </a:r>
                <a:r>
                  <a:rPr lang="en-US" sz="1600">
                    <a:latin typeface="Montserrat SemiBold" panose="000007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1600">
                  <a:latin typeface="Montserrat SemiBold" panose="00000700000000000000" pitchFamily="2" charset="0"/>
                </a:endParaRPr>
              </a:p>
              <a:p>
                <a:endParaRPr lang="en-ID" sz="1600"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de-DE" sz="1600">
                    <a:effectLst/>
                    <a:latin typeface="Montserrat SemiBold" panose="00000700000000000000" pitchFamily="2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Solusi analitik dapat diselesaikan dengan persamaan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chr m:val="∬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en-US" sz="1600">
                  <a:latin typeface="Montserrat SemiBold" panose="00000700000000000000" pitchFamily="2" charset="0"/>
                </a:endParaRPr>
              </a:p>
              <a:p>
                <a:r>
                  <a:rPr lang="en-US" sz="1600" err="1">
                    <a:latin typeface="Montserrat SemiBold" panose="00000700000000000000" pitchFamily="2" charset="0"/>
                  </a:rPr>
                  <a:t>dimana</a:t>
                </a:r>
                <a:r>
                  <a:rPr lang="en-US" sz="1600">
                    <a:latin typeface="Montserrat SemiBold" panose="00000700000000000000" pitchFamily="2" charset="0"/>
                  </a:rPr>
                  <a:t> integral </a:t>
                </a:r>
                <a:r>
                  <a:rPr lang="en-US" sz="1600" err="1">
                    <a:latin typeface="Montserrat SemiBold" panose="00000700000000000000" pitchFamily="2" charset="0"/>
                  </a:rPr>
                  <a:t>rangkapnya</a:t>
                </a:r>
                <a:r>
                  <a:rPr lang="en-US" sz="1600">
                    <a:latin typeface="Montserrat SemiBold" panose="00000700000000000000" pitchFamily="2" charset="0"/>
                  </a:rPr>
                  <a:t> </a:t>
                </a:r>
                <a:r>
                  <a:rPr lang="en-US" sz="1600" err="1">
                    <a:latin typeface="Montserrat SemiBold" panose="00000700000000000000" pitchFamily="2" charset="0"/>
                  </a:rPr>
                  <a:t>adalah</a:t>
                </a:r>
                <a:endParaRPr lang="en-US" sz="1600">
                  <a:latin typeface="Montserrat SemiBold" panose="000007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nary>
                            <m:nary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>
                  <a:latin typeface="Montserrat SemiBold" panose="00000700000000000000" pitchFamily="2" charset="0"/>
                </a:endParaRPr>
              </a:p>
              <a:p>
                <a:endParaRPr lang="en-ID" sz="1600"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ID" sz="1600">
                  <a:effectLst/>
                  <a:latin typeface="Montserrat SemiBold" panose="00000700000000000000" pitchFamily="2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ID" sz="1600">
                  <a:latin typeface="Montserrat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1498CE-EC2D-419E-8809-A1824376B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23" y="1537726"/>
                <a:ext cx="10423638" cy="4464556"/>
              </a:xfrm>
              <a:prstGeom prst="rect">
                <a:avLst/>
              </a:prstGeom>
              <a:blipFill>
                <a:blip r:embed="rId3"/>
                <a:stretch>
                  <a:fillRect l="-292" t="-409" r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111896"/>
      </p:ext>
    </p:extLst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Heimat Presentation by Slidesgo</Template>
  <TotalTime>97</TotalTime>
  <Words>1892</Words>
  <Application>Microsoft Office PowerPoint</Application>
  <PresentationFormat>Widescreen</PresentationFormat>
  <Paragraphs>148</Paragraphs>
  <Slides>20</Slides>
  <Notes>11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Courier Prime</vt:lpstr>
      <vt:lpstr>Montserrat Medium</vt:lpstr>
      <vt:lpstr>Montserrat SemiBold</vt:lpstr>
      <vt:lpstr>Proxima Nova</vt:lpstr>
      <vt:lpstr>Proxima Nova Semibold</vt:lpstr>
      <vt:lpstr>Heimat Presentation by Slidesgo</vt:lpstr>
      <vt:lpstr>Slidesgo Final Pages</vt:lpstr>
      <vt:lpstr>PENYELESAIAN PERSAMAAN DIFERENSIAL PARSIAL DENGAN METODE BEDA HINGGA</vt:lpstr>
      <vt:lpstr>PowerPoint Presentation</vt:lpstr>
      <vt:lpstr>PowerPoint Presentation</vt:lpstr>
      <vt:lpstr>METODA NUMERIK BEDA HINGGA</vt:lpstr>
      <vt:lpstr>Substitusi persamaan u(x_j )=sin⁡〖(x_j)〗, menjadi</vt:lpstr>
      <vt:lpstr>Menghitung nilai u(∆x) menggunakan ekspansi deret Taylor sampai suku turunan pertama</vt:lpstr>
      <vt:lpstr>HASIL PERHITUNGAN ANALITIK DAN NUMERIK</vt:lpstr>
      <vt:lpstr>2</vt:lpstr>
      <vt:lpstr>Persamaan Diferensial Parsial (Analitik) </vt:lpstr>
      <vt:lpstr>PowerPoint Presentation</vt:lpstr>
      <vt:lpstr>PowerPoint Presentation</vt:lpstr>
      <vt:lpstr>EKSPANSI DERET TAYLOR</vt:lpstr>
      <vt:lpstr>PowerPoint Presentation</vt:lpstr>
      <vt:lpstr>u_tt=c^2 u_xx-xt, 0&lt;x&lt;l, 0&lt;t&lt;∞  Syarat awal : u(x,0)=0=ϕ(x) dan u_t (x,0)=0=ψ(x)</vt:lpstr>
      <vt:lpstr>METODE NUMERIKAL (BEDA HINGGA) PADA PDP</vt:lpstr>
      <vt:lpstr>ANIMASI HASIL PDP SECARA ANALITIK DAN NUMERIK</vt:lpstr>
      <vt:lpstr>PowerPoint Presentation</vt:lpstr>
      <vt:lpstr>KESIMPULAN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 Alamanda</dc:creator>
  <cp:lastModifiedBy>Claresta Tirta Saputera</cp:lastModifiedBy>
  <cp:revision>11</cp:revision>
  <dcterms:created xsi:type="dcterms:W3CDTF">2022-01-05T16:09:08Z</dcterms:created>
  <dcterms:modified xsi:type="dcterms:W3CDTF">2022-01-07T07:07:40Z</dcterms:modified>
</cp:coreProperties>
</file>