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A78E60-4675-4A81-B175-FC5C2945BF1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08E9F3-3AF7-4FA9-A374-1D9E5196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Indoor Routing in Three Dimensional Spaces</a:t>
            </a:r>
            <a:br>
              <a:rPr lang="en-US" sz="3600" b="1" dirty="0"/>
            </a:br>
            <a:r>
              <a:rPr lang="en-US" sz="3600" b="1" dirty="0"/>
              <a:t>(Case Study: Telkom </a:t>
            </a:r>
            <a:r>
              <a:rPr lang="en-US" sz="3600" b="1" dirty="0" smtClean="0"/>
              <a:t>University, Bandung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4871544"/>
            <a:ext cx="9144000" cy="117453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Tiara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Annisa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Dionti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(1103134405)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90719"/>
            <a:ext cx="3408965" cy="3266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848" y="5423338"/>
            <a:ext cx="34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dimensional spaces outdoor routing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29655" y="2939835"/>
            <a:ext cx="136939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90" y="1890719"/>
            <a:ext cx="4678968" cy="3266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2303" y="1969549"/>
            <a:ext cx="13243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?</a:t>
            </a:r>
            <a:endParaRPr lang="en-US" sz="19900" dirty="0">
              <a:ln w="762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4891" y="5344458"/>
            <a:ext cx="34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about indoor routing in multi-floor building?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1028" name="Picture 4" descr="https://cdn.vectorstock.com/i/composite/01,75/light-bulb-geek-cartoon-vector-15101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3619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0" y="1911938"/>
            <a:ext cx="8117034" cy="405079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Knowing </a:t>
            </a:r>
            <a:r>
              <a:rPr lang="en-US" sz="2800" dirty="0"/>
              <a:t>how the representation of three-dimensional spaces can be implemented to build a data structure of the existing space in the Faculty of </a:t>
            </a:r>
            <a:r>
              <a:rPr lang="en-US" sz="2800" dirty="0" smtClean="0"/>
              <a:t>Informatics Engineering of Telkom </a:t>
            </a:r>
            <a:r>
              <a:rPr lang="en-US" sz="2800" dirty="0"/>
              <a:t>University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Knowing </a:t>
            </a:r>
            <a:r>
              <a:rPr lang="en-US" sz="2800" dirty="0"/>
              <a:t>how an indoor routing </a:t>
            </a:r>
            <a:r>
              <a:rPr lang="en-US" sz="2800" dirty="0" smtClean="0"/>
              <a:t>system can </a:t>
            </a:r>
            <a:r>
              <a:rPr lang="en-US" sz="2800" dirty="0"/>
              <a:t>be implemented in three </a:t>
            </a:r>
            <a:r>
              <a:rPr lang="en-US" sz="2800" dirty="0" err="1"/>
              <a:t>dimentional</a:t>
            </a:r>
            <a:r>
              <a:rPr lang="en-US" sz="2800" dirty="0"/>
              <a:t> spaces.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Knowing </a:t>
            </a:r>
            <a:r>
              <a:rPr lang="en-US" sz="2800" dirty="0"/>
              <a:t>how the performance of the system using three </a:t>
            </a:r>
            <a:r>
              <a:rPr lang="en-US" sz="2800" dirty="0" err="1"/>
              <a:t>dimentional</a:t>
            </a:r>
            <a:r>
              <a:rPr lang="en-US" sz="2800" dirty="0"/>
              <a:t> routing indoor spaces.</a:t>
            </a:r>
          </a:p>
        </p:txBody>
      </p:sp>
    </p:spTree>
    <p:extLst>
      <p:ext uri="{BB962C8B-B14F-4D97-AF65-F5344CB8AC3E}">
        <p14:creationId xmlns:p14="http://schemas.microsoft.com/office/powerpoint/2010/main" val="47873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Dimensional Spaces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57602" y="2379782"/>
            <a:ext cx="3682891" cy="33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8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to Find the distance between two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9848" y="2599834"/>
            <a:ext cx="4125872" cy="3911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643077" y="3766920"/>
                <a:ext cx="4973349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𝑷𝑸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077" y="3766920"/>
                <a:ext cx="4973349" cy="427746"/>
              </a:xfrm>
              <a:prstGeom prst="rect">
                <a:avLst/>
              </a:prstGeom>
              <a:blipFill rotWithShape="0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2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System’s </a:t>
            </a:r>
            <a:br>
              <a:rPr lang="en-US" dirty="0" smtClean="0"/>
            </a:br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98" y="216617"/>
            <a:ext cx="4897584" cy="6362761"/>
          </a:xfrm>
          <a:prstGeom prst="rect">
            <a:avLst/>
          </a:prstGeom>
        </p:spPr>
      </p:pic>
      <p:pic>
        <p:nvPicPr>
          <p:cNvPr id="2050" name="Picture 2" descr="http://pickanytwo.net/wp-content/uploads/2015/03/10-Unexpected-Places-to-Take-Your-Toddler-on-a-Rainy-Day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0" y="3196351"/>
            <a:ext cx="3194093" cy="31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PQAAADPCAMAAAD1TAyiAAABgFBMVEX/////8hL/8gA3NDX/9RH/9hExLi//+BD7+/vr6+s0MTUvKy00MTL+93r+9m7+9mj+8iD+8zb+9EP+9Vv+9VX+9U8qJij+8yrKycn//uX+9nH//NL+9VD+9Dv+94B6eXpJRkcvLDb++Iz++Jb++aH+93j++IknJDP++amgmSP++rX++rr++Jn++av++sH++8kkIjb///f+/Nv//u7f399UUVI/PD3DwsIjHyCtrKxmZGXX1tbFux7+/N+dnJyMiovq3hVFQTM+OzSmpaVbWVqLhClIRDIcFxlzcXLXzBtYUzG1rCFsZi1jXjBPSzKUkpN8dSrj2BgfHTebkyeCeyvRxh13cTNmYS6wrHy4t8CJh3S7sj2upSTk2z6eliWTjlCqp47Avqzp58dybk6dmXd5cxscGCMZFze0rE1PTl1gWhtAOxQ7NiKzr3fPy4ni3ZSXkmJmZnfTzFbSyTy+t1ALAATj21bVzl7c1n4AADR/e1ff26dcWEl0cVyHg2Gcl2L/YIo5AAAdTUlEQVR4nO2di38ayZHHmQfDMDO2Rg+PkGUbWrI9kmVLSOINRgiEJEAIYQTK3WJvLtl4d3O3u0mc29vLZTf/+lX18GZgZhAP5/H7fPKJveYxX6q7urq6utvlmqtEv6z55vuVi9c/MfTG9tbz40U/yvxkQG+y7MrGoh9lfmpBM+yjf0H/Y+tf0P8suhe0OP3nmYvuAx06i87gieage0B7I3Ls75N6cuhQQlY0gH77aiYPNktNDO1NCIoWd7mOHzFvZvNoDp4l5Oz1k0KLYU3hgHnjCcuyR86+c9oK+QNeR2+YENrr17gY2nmVZZjXjr5x+grImt/RGyaDFk8EJVaBPyyxDPvS0RfOQHFZkXOu4619u2+YCFr0a4qQFl2HyPxskuecqtAEgd+ssst2ESaBFisxLlYB5hfA/GCyB52qvGcCueIZ9qHN108ALeYURbuEaOwBMD8+nPBBp6qkoujfuBnWpneZADoHXcgP7vIlMC9N+phTVk6TuE9udv3A1qudQ8djBvMWMK9+FnZ2US9DylWefWIr/+MYOsop8hkwbzPA/PnMzELQrb9UbXZrp9DRiCKHgfkN+5nNRn2c8vUXHoa1ExQ7hI7KipCAoO8N2Hnl80olpmMS997NLm9av9QZtC+iCAFgfrXOsis2Pn2eEhMyaSzz7Kq1LRxBJ8OCoCRd+HJbv+h8FQoLwbxqJ1oS/bGYXehkRBACwHwAzOqCJxlmAh+rY7e2Dkdzfn/SHnQoICgRH9j5Kcuu245z5ym/JmVXeHblrdULRZAtaEwaXERhMrnMssxnmjg4k8ndOs8+tOViN1VmzQI6dCYrEUyUrMNkcm8aTzgDJQMCqcHAsm3nxcd7e/vjgytvQlMiMIF++wSYd6byhLNQTpAinyAIn4qXxaTBBTAfrrG2w/qFCLo1wfF0CjGE1w9BSRqYV4D5+f0/b3YSw/LHX60z7Iv7zwr8mqKkRdcxJg22pvBoM1Q0EhdfQxccn60UvaFk0gdKhkam1yoaTRo8xkTJ5zKxGiWAOHzIsqz5uCV6ffGTRDgQCEQMwZ/O/JWod3i1Rkxj5m1pMmZx/qs/x+vMi+Fe7U3G/eFYTJMFRQIRlCQpiiBrsVjkMp4MDT/p/kTJIdEXSU/04PfS/ptB43ijlUQkJgucRPTgO+m0WL4ClYvnyrugTiSYMGvC2Ul8qBTlObvk2M7eCidziy9q8fnDEU2gxj1v1EqFTI+qqd3ba2p1QRYCiUqy/60HjifQ0bCgyDLENMeL8wViKBcAE0uEu27UUssez3pHKorh3R6PWt+9KZ/qCH4RqSSdLR70KeSPCYLgD7mOn9uMkmYgXyWiKRwJFvOlAnAut9UPzvAePpNq3pwGCadociKXtP5kU8XDMicH4hDaowtcX8i8LOQPyNCL9ZtP1eUe4j5wgxq43XwmU7rSg2jvwOUkndJ7wglK7BJ+sZ1lYGaGXMsclLyMyQrJlj8YwE8H1AFvYyO4hyndQBdX5FgkbTKQjZMY5zQFzOxyHcFMlGWcu8D7K5QGJ0q4Rmq5TbzSpzZ4C5tpy81Xmw0Om3kg7aSVh05iMP6dYG9Wwcwri5iKxs+gYb9rpDItZIP0UUtdcANb7cXm3ZlCXtclMNuJ7WVg6M2KLERF19EqmJl9uIC0KUz/BcLdpVrtusv7hKpL3ovNdMXzmWaZI5Ks+G258tClJggcvPZwm0EzO82yeO8zYhgS4xFZ0culfuQnT9Z69aTFTbGHqMGfq82GAp2bS1taW4wHZEULw9h8sIoO7JnjWV48kjjJ+e4TvHr9ikCkWtVNmdvICLraVZubYptRQ+/O1O+CgB3OjX+aEMxCFQ16wuFr7M1PJ0iyQEORlUjg7CQ6YdjuC0NvLhdUtDM1s0Hcgl2iaoO3sWkTH6LmeTVVloggnI0ZwKiZhQCYeROn3pNNa/1hCA+Czd387//rW3/UbBowVmIOevNpTe0wU+Qe3o56sQ1jD1EzjIcvlWHgjp2M6nOhy5giROCfj1/DMMWuTZYz9SZ9Of+3jIfJ1FMffp/91p+OOqik8VY0hRRTw8yU82FHHW6KPYYaGnnzlCiaedUcmpnTAuC097E3s1v3cNriAXh9nnczaqYA4DDnjdvzbt4ENO27TIuZNu0OMqA+7qoFboOaZ6oNQsA3m7Q5sRITcBX3cAud9tP7pcY3tl+sLbOU3ONxF5r53/8n98fcmESHoVBElrgPaoe5ZWaK/PjxC9ADKvwTgrexe6mHoHHgTt3pkhYw6dneBPb3/afotLfvH4IdH7zaXlIxnoPhw6MWUs3fFb/9YyWeHN3JfWFB0ktqp20js2Fmigy0z1qi4GjuXuqWDzehZjyZPCcJkfTwdyeh772lvXlamfHjjc3nj1gqmA+omWrzd9k/joTGvLdU4pF53ejPT9Z6kZH2JVUL/IVh7D5qswZO23gKerZsHqocQhC2NeVV3I2dB6tPmVZb96irr482zL7BFxNIseAxDN3PDMgG8FZLBnkbe4DaDBqMzTQ48yYOpl6ayYLm5t7zFyu0rSP9+uqwy/BFFHJeAN/X6dBdZrRyi3gb1OYGbGjkBjV6M+jWIxs4GFttnkoCN98q4MONo1eP143Gzg4tsyTDMDzXPUzH0NRvt5hbyNu9QmzD2G1qC1NDE6/DpJOziM9mgr73cvWpyg6271BEkK7BzkOGbjFT5Neg5yj4/y62fWoYs+8kCDgXUt6/sT+4zuKF0DMLdmZaXmyYGZEp8A/ff//dd3/723fff//TNlK3bU27tQU0UN8SLmZv5jVriSeypKeAud/QvcwG8s7Ozi8RSSeE6CTy2z/8RKn7TT2mV9OOnQ9KI5z4nJWWJanJUGa1z9B9zDs7b0BffZRleDn+T+K+66Nu+7Ix0ED9Ad6cWDx1NKaQmsr0GXqtY+gO85s3r0D/F/75l6+++uqXv/yVSBL5y3abusfU46DBnTUlSTtbNHUIBqsrle9A0/izY2jw28i8Q5n39vb2/29/bw/pf/jur7JCfrsFzqzTqy1dGVVz8S1c9IMTy7iZPuh2j8bGDT4MmRF5vyXEhqb+C+H0v/Wb2g40s0skeTE+vC3o0NkU32VeftpnaGzc2LaBGWgPqNrYO7/Ae3/Cccswta32jS18V1JiJwtkTkYUqdZ6yE5gQt1Y29BdZgTe3NxsYYOtf/hZJn/YoqY2XJkB7Xbz/FhqtRakGzoWpTNZKmb4Xuhu6271aOrDKPNmS0gNtn6z8x1HTn/qtm+MwN9/ajZLpYLqcY+jviO08mgxisc4vdB+vH5oo3W3DN1iPjIE2GhqsPXPf/3LT9irO+37i/8N6now+O7r61JmtLn5zBWhtYSLUCis6HkP0w/9iM6iH3agDUMbzG9BXeo3O9//APEompoO1QD9/h1d05U4SW/UPaOpC9cwXC/GmaVhOlnlO8wq+LH3jXK5/I3RpdutmxqaMm+g3h7RFo69GgLx7W6nRmhyetdoXJ2+0yU6gxlJnfqa0yqLYEYvVur0PcN5f7qGIPPLVaNLG+NVy9BHRxsbxyiD2jB1B/ph15OpKu/OfDgl5LQwuoV7PhC6I2/u8mvtsKQL/f5a4kgDoDtd2mjdYOi3wHx4CNAb0MD7oJ91PVlrzOI99aJEbscMXuoNEc4c7nmcgrwa9y7VbYEt6OIQ9Ks+6EPD1Eb7NqBfDkNDAy5lpewYU9Nu7Wz33zR0IpNyT6/rgb4zgcYefXwouoaht0yhGf6G6M0xA7anBPPMeY9byYBC6j2jaQ90eQqWZtwlQu5GMwP1DVFsbm8VRa83FEqC7gkNrrvR2+da0GXCScWRffrYZp+m7TcoZcdB89VTSRhZM4aFib5oNJ7LpSsnJ/7LROIsHODO7sfsTQhcqjdsMqBXGgB93vXendjEaN/ovK28dzv4VnVOHxuG800wda/tvMCYRsCzcKswkeOwPg9Ey/WIHrgfdFQjd31BkzFOP70B6NOlScfpXmh3oZoZxwyBWYNoves90f8GPJkKYhwdhMV52dPz62L5qnFze5uvPd969njN3mZBE13K5EN/8GBEZLcAnf3RZkTWgX5oAs2Mn3eAPClJ6T3zKqoJYNcg4c6vy1c3+doHCONLqVS9Dj9fZl3FxD3N5k56voBXU8hAdGxA1xD6T+Ni781O7N32Y93Y29aEuiv3FZET3YfyhROX/pNWTSKtzePdKB7E9mjSCvKcRhoDUaIB/QXhOO7Pq2azrIPeWdarXkP3+DFH0HyVKMLgsLUyyAiP1poUgH999nL79aQrIgkhmBqY/bXiUInjpG/M5tPGhNpII+x1evTgfHrZATMoT+TBVVxcf2PWn66sLT1+sPW6M3pgmDAhbEuhgHQ6OPdruW+AJl+aZ072+zMnLUM7zJz0m7qelQbnmEeb6Ds2jKjAggPG75EamsTFFZIfejZKvX6KcehSx9Rd6oEc2c6goZ13acPU91n0SOLQNkJD0xkIQUtDvtWAvsPo5Mf+bOjzdjaU6lWHeXuCbGi/3GDqyOS5UV9EFgSBjm5DGoT2JuTTujn0ch4H6j+Z5L1p4psKkNvMDvPeJioTLTc5NLX0za6Z/oeupnc7iI8jVybpHLqW9SnIcfqfaT70cd8KB13ioELkPmabi1mmpk4FlcDE0GII9dJjJjd1/V1oCMfyJpEDha5yEnoyk/W7nbbo0mUfs721LFOpp9J9D+XcYkerAy1WNGnXJJdDoVdop14dojaWLZ+3Vmtba7XtdfmJDQ2q6fI9s+CveiufBtSFTsjc4CjdoV6u6dC+f+xdq6XY7QXq1z3r0721CO1B2ik0X+DmsqQnKlLWNENL1y0xPNG/edRH/bK/EmGrsyRvf01+JDRMO+aRBPdeSKfmkwGExjSZVOypv3jQLbPp1pw8M605cW5ooN4l2hy2YvliUtE8PUvnlzcYfv/4qKe66EGrnKqnuMhZddE4uVOn82jfMNu4GZGTRlM3MRL9ppX1X3r40LSO7IWDOjILqUVJmH1eFOKx2qhEPFBXs5gcXJtaxaCVPDdEm30K3C/rZiNWC1r1YJ4s+2mlrza0Wxxq1Ia2kK1rQ63lLunC5cyhE4JeGrmqCNQlCMrIrVEFvGZSBdwpAu6pAjar7rcpPvOO02YOfTY8me6jXoaZlpR9P1DvvdRf771qp9570KbmY4abky5m3qnDSnB4utFLTeOTGi0/edTazDCqsn/FAbMnVfWYfa/7ag6d2gIagqRzdOArTzvbVlaHtNa/mcEOM18oSjWzBCm/e+9I9P7QzPotDNUk3966Mrhbh27WsditYyI1TyT9OjX8zXwqOHtPZgmNWRxOun7fsxWtb2PWk+6+LLPdaObypKD5cGbfzFclYea1ZeMdGcqNURmpdbajdbYcPunde9jeimaLmWdon6mZ/VO1OJQpm7oSQnD0kNV6DICWuE99ey1XenhH7rUcrTx+ZNlsooM1KDOfc0Bw0hxdGmE8Rx4cOCmvr4/eVbtssqt2zAeWsti6hzNzKBV8yKzd97gwtP2MVZhrccGmu71D3mT/9Pq6fTO7q9i49ZsRrqRG5FlDpzVyawENsSHYRTqvqxRtcJ/84E55K/FqEZ1EUTWH9jT1mc8uozGpbAXNqA18zCu6N229j7zvSAR7kScWCXKSSQa2DU1mXi4aupDOLaHd1XfU27pVtcs9cPqF3Vibx9kqR3ZH/bunNPsaWVEbkS4afBJ41K9LdA5iqEvrgBiZdezQZglYQ+5UVr6c8UAthiWuPn7MQql0kKFFwuqQbBNjwEWwzVyN6NDzgvbLktWYhQ+bKSP1dbt6VGUc87aIkLlbm2j2kjlkjOIayVtbGqhPceF2XDmYDdFeQoqFMV/ors8B2ieYLusMyZOi1CO9rrV4poltG7rTuJbF18/lmQffoTCMwLZAShw+8rUND2BOo9Yk2lhSY3uTG6Bnbmno1Lp5QDj01E360FyTmcTYmMjHt5+bzCf7oAf7dNI/6aEOY5QTyI09h+RpUlsHa3a6wwAyU7/GFDo5H9u2zaDjWixy4pvE9t74yB/LF7EzUhui1JzUKFj7+34S9cMpjUmKVsxDQ5b3MqYomvzzr//NqbmT4TGr3TClLtmFKGWpvbIlJ02c56tl2jNIY8xY1YYucf17tZInEUVWSkz9S+vTYXrkTcuCcIFHJZruQs9po1Z2huUp4GwBdygU7GLznmqN0Ddx+dExSfcbTMLQ6MlvVZ73qKUv/8PuMT3JS1kRIjnR9fax6S0QWDxnbYE2QvUGZtdo7Jp5OnMIIlMqGu+4ttU8cMJRGWrJv3mKNWQeplD6VdxOXoWeB0SPllgx2SOOurSeU/dQq7vvqN1IsaZ6LMofeQ/fLBt+IHhXtfX57l3TqeXx5gvjYINM9Yt/t+reoQQeFFOBdz2kB5qZvcanQHxpv496ClcS5dD1fCEzKmtPT6Ar5KWgZPxCTVvtgkb5o5II+y+eMiwe8Fbd/So5+mQ3MRqQORkPkdl/hGf17ZhWoHnB1COneiZyZ0rntMVyhNzt1jOeYW7e48nUmw3coYQvw1OfbH545oaMPi7h6NUzFUzHezKpb349onfTs/ou6BUn9NinUceUx8HUTsZecMe1Ng85Ld82q0YNjxurVvFPfKGUL59S9wVWDjbqtp09zGykyJhim8OjN7R20s1klsyOHhR94OplPN1rEw+KWR99zLR4Juj2ezV9Nk/m9po2cg4PidXJdaPWLNUL9XqqmW9cw38grX8l5zf2PF7rg6unUthiaNrYXgN7Y6Hs0v7AeOStKL2ne40tB8c9hw7DLBiJdss6taUBR3CPYTAY1FttgLYDvVgrjOr05h9b1wUb+/H2t1fRnbPsat9/TibAzBwEYm/x5E325dhjn8SAYmuC2f98fCZ1Q4Itkw4KGkAw2EhVGWcfyzd1e7uVNjaxe/edoyqmOWC+BDO/QTMvW1X9R3HvtOPpEwxYaunmOivRM5ClDi78ncte35RU64r+Qbkb9kslD/eX1ntsmUzgyZsw3G08xGOfHlieBwRzLXvT6uGn9DD1Zu32qnie5Sh69rx4dVMr1VUTp24tPitdOFjV6RZEG+cTJsAH7uHBdeqejYpw3JrlzJf1PKjHo2aq6MRS9TrdZaF6HPiuvo+qTliJ4L1UFEHA+PUhBjE2L2lKa5I+Lo1j9bR8a5MF3WUx8cd4PujyBCu1YhR7c6J9otmy7TsgwgIpTtTAp6oymWD/IcQjOFB5XYc0Hlm1v7HDF1Gk4RL/+QrrHhzerumix14qcsQ4VBba9raTE81ysiTZSxzNTO5d5zsavBUNTwIHM9NjKB8527+DBxcFLTMbsxRm1x0vTvtjxkngR3SgcnxwnTcsdNP5C4EuEcFxJtQXi+GO8zd4Ejh74Hzrkk9QYLReHDVfJLLz0xFyFeN0QpaZ7K4UcGb6ZDHKNOQpvVOUybK9byEkXZ70GMq4zOk3NjJZsxCfKUoTH4Pxil2a/GD/dAz3pi2E2t2UFG7SEsnDzftsRExDv75dRAunx0FMvi3rXhIrgqI3FuDN8OCPhR1EJ1YukHre47WnqSvywk5uMlr42DXkGchdyEoObzqfsuIRgRD7ybwpiK+WiXy20DPoXD5FkLLN+TlxXm0QZVwSdC5KhmWJa6hzauK855YowgIPoGvJe6JJ5Dw1lybOq7e6Mo9NaJYS0xw08docxi5ezUvKgg+V7CgaAGOX6xNmu+wz8w1J0swO8p+dxNzIyE/0cwIJ3lTvkfOywVwtwgA952M04/KYQvromcyR0+bs2jjvLhWJws35tD2YTNKmNSJc9/ovBEkqN8cdg3kPedQaRwRldEHMTJTkBFqqtsOMuvrClxAgUimm1Ok3creauiaSYLVeN22FzowLwPdZlh218iPGw5oi6eVUZroujWcK+SBMJkdePDMjeROygIm4zeWRd5WiQmlFVoh0tTtFbN5TzV8TReOi8x6qEjI9u/JohWXVsZlTrz8CjVw6zVen0srhM6r5LJFkrrd4KjePOZZ4onG4Qnj8iGVUq9tsQukwXuMZvCpVmXva281XUw0db0vruwoxdzGHndOuHKdoMD7SC4NtnGWWzIVjMOck1/lSZtL1OVzkVOu1MoFQO5boa9liQFYUoJ74KDlbiivGbS9beGGwrXeI0TPFuMP0qpRhnK7T0YU9NXVbPCVEkIWzwUvbQgEBOtsOM8uLuX0XioY1mK8dXRgcSifobbXBYLFWr2YYq0KyNrDbw2SqYGK84hPa9dmJSUAUSgjkd3hX1hQp+5UMKAIulb0B5iUnSyFeH/RuTeEkWlxTqgP4uNV3vMHWo1ZTzfzVua7jtcWxyMmI28pCCe2u4GHY1zO6vdMLAzRO2g9Ull13uPwjepOVyIWGDZ1I58W7291UQW2fjNRW6+9MBquNytdZ47piLSb4zW7m7jzVx+sqUG/NhNoblhW8x+hgnWWXJ7qryRv3JwKcZhxwGXz3tX5+d5PHIx9TqFJpt5a/ubvWv35Hq40kWda4QOIkbhF8iX6C+yXYhzOgFv0aPXv3LQzQljU4I+VNRtP+M47eOd4qJ9ODLem6caA5pyiCFtPwtsnomFvJup958vE6Bba2rpJxKjEtKDFMVKzZG6zGfZQ3lESbxy5isVjneFMU/CUWu7hQwpeVaDJk+45e0f8R7/ZhH0+bOqcpQkV0HWKB2bQGCG/IFzWO6vVf+kEnlVw8OskdqmJFzpYYhn00XeqoRgfow2fA/HKqnzwViemP2aabYZ9M82pemEHLYTDBNjBPtqA7a6VjUgla+NroKZBTJcOCgMyvsAzHHvO850FiTpJ2oYUvT4s6FJaFcBIHaIZdsddtks4uzZ6G4jKpMTyrTuku+fgFPXEXZ5PLNutwKrFYwvpV01Vc1pH66XQuPxRzOIE7XoZAzObdqOKZgGP63mynP4OKcqSm8uz6lL4VgyLc22C3QgMcXwR8PYzpc8X2RYK3GX50FsuxDndYdnSd/4DSMq4+QMDKzOSizZGKRvRbtPW0bnGFydVLu4OV91LGtXL4mVanHhqOly+go63VV/P9WvrVHOZoj1cnPzS9X16v7Yxv8ix4VXXfN1KeRGkNtxccMdPyKYmwZnvcT4b1O1xdeT7nGAp8Ny4cQ+t+Mp0P5ISY/VE/efYRbc1sW790mgpdKBzEb8v9W0TuoYSgRV0bO8/sdRbv5cev1mwn8aaliiZAZLIB3zul+N8vaznXa9sNx5v2bjzBmdE8W3hYwXv5XrPM+pQ+EHzECS4jOfi8t2vsTHIpo+TjaOtesx7XKwm/rUKZaEy+dL0F2zmgOF6yOTWajtICXhOBqTSr2N+vXdhalklquMMOoJ2M+ve9gcKRvJfodlzPrSMTEV7pcx3v7x9ZPF8ogregwcRxvrG8A/kiOA/FrddWzhZvYkq6NpeZRxZNIhTGxeFR+9c/B+U0jLs3bUQmoTMhEHIdMOwji5k/hLWRqAt+xvmOQvYlJgRcU3vDWudYkgFstQc2+oFfhmhnm2VNN+1/BgppSgQi5Sc21pd8ETySBYaih1avrGgwUO+x7KPpPOPUBZHJJbhOcLWW2aooPZ1kx0arjctaRXzLssufZVLS5QrYj0yidNa9xVonlenPswHRyfSSndNUKBa7MCIT6/R4XNPSuL5vHaLTjnC8zKqf65gVzYHvXrfRusWKJucwp2Q9+U3CmBXC7NP8p8n2BY52zXrT+YkMfv7wKctYZndwlTh0+MJBwmoBOnph4/GM0fdQtZNIS+CMenuWFQfTkOWlZNR8ER/6edU6pIbJZdz1iv1M15QcyBvA4BKm3ar1a6H7V3CgnneicerycrhAdmBr2h3H0f9AZVc+zzHLvkIx4UzEeHXF+rW+mBLGQ3bW55tHn758Mcwq2YuovRec5tpYm+LixYIUx3yI64G9udMFdyEeLrGszcW0z1bpGFZcrtobfAX5Iok/0CxrA+ch0ZuE6dgKy9pZg/FhnRGE6c/+3scsKpVlbTun5xDo/UNAbz+2XxN0sPZiKsH3/wP91iBbDamQS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www.gimnazjum3grodzisk.pl/images/slo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52" y="2093976"/>
            <a:ext cx="3014865" cy="24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19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dimensional spaces Structure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56344" y="2093976"/>
            <a:ext cx="6685408" cy="40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183" y="2071078"/>
            <a:ext cx="6345730" cy="3131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668" y="5492330"/>
            <a:ext cx="10547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</a:pP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:</a:t>
            </a:r>
          </a:p>
          <a:p>
            <a:pPr marR="0" lvl="0" algn="just">
              <a:spcBef>
                <a:spcPts val="0"/>
              </a:spcBef>
            </a:pPr>
            <a:r>
              <a:rPr lang="en-US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Magzhan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K., &amp; </a:t>
            </a:r>
            <a:r>
              <a:rPr lang="en-US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Jani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M. (2013). A review and evaluations of shortest path algorithms. </a:t>
            </a:r>
            <a:r>
              <a:rPr lang="en-US" i="1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scientific &amp; technology research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i="1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76" y="253414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/>
              <a:t>Thankyou</a:t>
            </a:r>
            <a:r>
              <a:rPr lang="en-US" sz="7200" dirty="0" smtClean="0"/>
              <a:t>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976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192</TotalTime>
  <Words>129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Indoor Routing in Three Dimensional Spaces (Case Study: Telkom University, Bandung)</vt:lpstr>
      <vt:lpstr>Introduction</vt:lpstr>
      <vt:lpstr>Objective</vt:lpstr>
      <vt:lpstr>Three Dimensional Spaces</vt:lpstr>
      <vt:lpstr>Simple Example to Find the distance between two points</vt:lpstr>
      <vt:lpstr>System’s  Flow Chart</vt:lpstr>
      <vt:lpstr>three dimensional spaces Structure</vt:lpstr>
      <vt:lpstr>Shortest path algorithm</vt:lpstr>
      <vt:lpstr>Thankyou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Routing menggunakan Ruang Tiga Dimensi (Studi Kasus : Telkom University, Bandung)</dc:title>
  <dc:creator>tiaraannisa</dc:creator>
  <cp:lastModifiedBy>tiaraannisa</cp:lastModifiedBy>
  <cp:revision>9</cp:revision>
  <dcterms:created xsi:type="dcterms:W3CDTF">2016-04-22T04:03:50Z</dcterms:created>
  <dcterms:modified xsi:type="dcterms:W3CDTF">2016-04-22T07:15:54Z</dcterms:modified>
</cp:coreProperties>
</file>