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Pengertian Microwave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Microwave link adalah sistem komunikasi nirkabel yang menggunakan gelombang mikro (frekuensi 1 GHz – 30 GHz).</a:t>
            </a:r>
          </a:p>
          <a:p>
            <a:r>
              <a:t>Digunakan untuk transmisi data, suara, dan video jarak jauh dengan kecepatan tinggi.</a:t>
            </a:r>
          </a:p>
          <a:p>
            <a:r>
              <a:t>Banyak dipakai pada jaringan telekomunikasi, TV, internet, hingga satelit.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Jenis Microwave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Terrestrial Microwave Link: antara dua stasiun pemancar di bumi, biasanya dengan menara relay.</a:t>
            </a:r>
          </a:p>
          <a:p>
            <a:r>
              <a:t>2. Satellite Microwave Link: komunikasi melalui satelit, mencakup jarak lebih luas hingga lintas benua.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Karakteristik Microwave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Bekerja dengan prinsip line of sight (LOS), membutuhkan jalur pandang bebas halangan.</a:t>
            </a:r>
          </a:p>
          <a:p>
            <a:r>
              <a:t>Kapasitas data tinggi dan cepat.</a:t>
            </a:r>
          </a:p>
          <a:p>
            <a:r>
              <a:t>Rentan terhadap cuaca, hujan lebat dapat mempengaruhi kualitas.</a:t>
            </a:r>
          </a:p>
          <a:p>
            <a:r>
              <a:t>Jarak efektif antar pemancar biasanya 30–50 km.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Manfaat Microwave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Alternatif transmisi selain kabel serat optik.</a:t>
            </a:r>
          </a:p>
          <a:p>
            <a:r>
              <a:t>Lebih murah untuk daerah sulit dijangkau kabel.</a:t>
            </a:r>
          </a:p>
          <a:p>
            <a:r>
              <a:t>Digunakan dalam backbone jaringan seluler (BTS ke BTS).</a:t>
            </a:r>
          </a:p>
          <a:p>
            <a:r>
              <a:t>Mendukung komunikasi satelit dan siaran TV.</a:t>
            </a:r>
          </a:p>
          <a:p>
            <a:r>
              <a:t>Memperluas jaringan internet ke daerah terpencil.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Microwave link adalah teknologi komunikasi jarak jauh berbasis gelombang mikro.</a:t>
            </a:r>
          </a:p>
          <a:p>
            <a:r>
              <a:t>Terdiri dari dua jenis: terrestrial dan satellite.</a:t>
            </a:r>
          </a:p>
          <a:p>
            <a:r>
              <a:t>Bermanfaat untuk telekomunikasi, siaran, dan internet.</a:t>
            </a:r>
          </a:p>
          <a:p>
            <a:r>
              <a:t>Meskipun sensitif terhadap cuaca, tetap menjadi solusi penting komunikasi modern.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