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76" r:id="rId4"/>
    <p:sldId id="267" r:id="rId5"/>
    <p:sldId id="257" r:id="rId6"/>
    <p:sldId id="263" r:id="rId7"/>
    <p:sldId id="279" r:id="rId9"/>
    <p:sldId id="268" r:id="rId10"/>
    <p:sldId id="277" r:id="rId11"/>
    <p:sldId id="259" r:id="rId12"/>
    <p:sldId id="264" r:id="rId13"/>
    <p:sldId id="280" r:id="rId14"/>
    <p:sldId id="278" r:id="rId15"/>
    <p:sldId id="261" r:id="rId16"/>
    <p:sldId id="270" r:id="rId17"/>
    <p:sldId id="271" r:id="rId18"/>
    <p:sldId id="281" r:id="rId19"/>
    <p:sldId id="283" r:id="rId20"/>
    <p:sldId id="282" r:id="rId21"/>
    <p:sldId id="269" r:id="rId22"/>
    <p:sldId id="273" r:id="rId23"/>
    <p:sldId id="274" r:id="rId24"/>
    <p:sldId id="275" r:id="rId25"/>
    <p:sldId id="262" r:id="rId26"/>
    <p:sldId id="266" r:id="rId27"/>
    <p:sldId id="272" r:id="rId28"/>
    <p:sldId id="260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88826"/>
  </p:normalViewPr>
  <p:slideViewPr>
    <p:cSldViewPr snapToGrid="0" snapToObjects="1">
      <p:cViewPr varScale="1">
        <p:scale>
          <a:sx n="75" d="100"/>
          <a:sy n="75" d="100"/>
        </p:scale>
        <p:origin x="16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43CA5-BE9D-004F-967A-1362A582620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CCA86-4699-E043-AFCA-276FA98A7FF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CA86-4699-E043-AFCA-276FA98A7F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To define a slice, you can declare it as an array without specifying its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CA86-4699-E043-AFCA-276FA98A7F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38600" y="599440"/>
            <a:ext cx="5324475" cy="1297305"/>
          </a:xfrm>
        </p:spPr>
        <p:txBody>
          <a:bodyPr>
            <a:normAutofit/>
          </a:bodyPr>
          <a:lstStyle/>
          <a:p>
            <a:pPr algn="l"/>
            <a:r>
              <a:rPr lang="en-US" sz="7600" dirty="0">
                <a:latin typeface="Marker Felt Thin" panose="02000400000000000000" pitchFamily="2" charset="77"/>
                <a:ea typeface="Yu Mincho" panose="02020400000000000000" pitchFamily="18" charset="-128"/>
                <a:cs typeface="Apple Chancery" panose="03020702040506060504" pitchFamily="66" charset="-79"/>
              </a:rPr>
              <a:t>FULLSTACK</a:t>
            </a:r>
            <a:endParaRPr lang="en-US" sz="7600" dirty="0">
              <a:latin typeface="Marker Felt Thin" panose="02000400000000000000" pitchFamily="2" charset="77"/>
              <a:ea typeface="Yu Mincho" panose="02020400000000000000" pitchFamily="18" charset="-128"/>
              <a:cs typeface="Apple Chancery" panose="03020702040506060504" pitchFamily="66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501" y="2358561"/>
            <a:ext cx="400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Backend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Programming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arker Felt Thin" panose="02000400000000000000" pitchFamily="2" charset="77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924"/>
            <a:ext cx="10515600" cy="834903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 !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1845"/>
            <a:ext cx="10515600" cy="1524001"/>
          </a:xfrm>
        </p:spPr>
        <p:txBody>
          <a:bodyPr/>
          <a:lstStyle/>
          <a:p>
            <a:r>
              <a:rPr lang="en-US" dirty="0"/>
              <a:t>There are 5 indexes that have some value : 8,1,7,9,3.</a:t>
            </a:r>
            <a:br>
              <a:rPr lang="en-US" dirty="0"/>
            </a:br>
            <a:r>
              <a:rPr lang="en-US" dirty="0"/>
              <a:t>Print the value of index 4</a:t>
            </a:r>
            <a:endParaRPr lang="en-US" dirty="0"/>
          </a:p>
        </p:txBody>
      </p:sp>
      <p:pic>
        <p:nvPicPr>
          <p:cNvPr id="2050" name="Picture 2" descr="https://lh5.googleusercontent.com/GWRsEsQZQfKCyoMAfRfT4Qau-3GpGyE2O315akm7LStXU2QeqdZNspT6NwPa7r_1Nhyr50Ei2QBvNkJNq447scxCL7VOZ1tSG7-1AGLJOKMbjNiwnqFdEf3fP8cg6nmhxjmJXMUcUNQ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81864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For Loop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4875"/>
            <a:ext cx="10515600" cy="785813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For Loop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96293"/>
            <a:ext cx="3232150" cy="369996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83" y="2981325"/>
            <a:ext cx="6326717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680"/>
            <a:ext cx="10515600" cy="82200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For Loop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34866"/>
            <a:ext cx="7262446" cy="38186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846"/>
            <a:ext cx="10515600" cy="75284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For Loop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2063566"/>
            <a:ext cx="6992815" cy="310543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292"/>
            <a:ext cx="10515600" cy="72939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For Loop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2089455"/>
            <a:ext cx="7274169" cy="347583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3385"/>
            <a:ext cx="10515600" cy="987303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For Loop – Break Statement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statement is used to </a:t>
            </a:r>
            <a:r>
              <a:rPr lang="en-US" b="1" dirty="0"/>
              <a:t>break out </a:t>
            </a:r>
            <a:r>
              <a:rPr lang="en-US" dirty="0"/>
              <a:t>of a loop before it’s normal termination.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531" y="2839244"/>
            <a:ext cx="9512300" cy="26455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062"/>
            <a:ext cx="10515600" cy="84662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For Loop – Continue Statement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statement is used to </a:t>
            </a:r>
            <a:r>
              <a:rPr lang="en-US" sz="3600" b="1" dirty="0"/>
              <a:t>stop running </a:t>
            </a:r>
            <a:r>
              <a:rPr lang="en-US" dirty="0"/>
              <a:t>the loop body midway and </a:t>
            </a:r>
            <a:r>
              <a:rPr lang="en-US" sz="3600" b="1" dirty="0"/>
              <a:t>continue to the next iteration </a:t>
            </a:r>
            <a:r>
              <a:rPr lang="en-US" dirty="0"/>
              <a:t>of the loop.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871" y="3030605"/>
            <a:ext cx="7296150" cy="31463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Slice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7508"/>
            <a:ext cx="10515600" cy="82318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Slice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/>
              <a:t>Slice is a </a:t>
            </a:r>
            <a:r>
              <a:rPr lang="en-ID" sz="3600" b="1" dirty="0"/>
              <a:t>segment on array</a:t>
            </a:r>
            <a:r>
              <a:rPr lang="en-ID" dirty="0"/>
              <a:t>.</a:t>
            </a:r>
            <a:endParaRPr lang="en-ID" dirty="0"/>
          </a:p>
          <a:p>
            <a:r>
              <a:rPr lang="en-ID" dirty="0"/>
              <a:t>Slice build on array and provide more:</a:t>
            </a:r>
            <a:br>
              <a:rPr lang="en-ID" dirty="0"/>
            </a:br>
            <a:r>
              <a:rPr lang="en-ID" dirty="0"/>
              <a:t>- power</a:t>
            </a:r>
            <a:br>
              <a:rPr lang="en-ID" dirty="0"/>
            </a:br>
            <a:r>
              <a:rPr lang="en-ID" dirty="0"/>
              <a:t>- flexibility</a:t>
            </a:r>
            <a:br>
              <a:rPr lang="en-ID" dirty="0"/>
            </a:br>
            <a:r>
              <a:rPr lang="en-ID" dirty="0"/>
              <a:t>- convenience</a:t>
            </a:r>
            <a:br>
              <a:rPr lang="en-ID" dirty="0"/>
            </a:br>
            <a:r>
              <a:rPr lang="en-ID" dirty="0"/>
              <a:t>If it compared to array</a:t>
            </a:r>
            <a:endParaRPr lang="en-ID" dirty="0"/>
          </a:p>
          <a:p>
            <a:r>
              <a:rPr lang="en-ID" dirty="0"/>
              <a:t>Slices are </a:t>
            </a:r>
            <a:r>
              <a:rPr lang="en-ID" sz="3600" b="1" dirty="0"/>
              <a:t>indexable</a:t>
            </a:r>
            <a:r>
              <a:rPr lang="en-ID" dirty="0"/>
              <a:t> and </a:t>
            </a:r>
            <a:r>
              <a:rPr lang="en-ID" sz="3600" b="1" dirty="0"/>
              <a:t>have a length</a:t>
            </a:r>
            <a:endParaRPr lang="en-ID" sz="3600" b="1" dirty="0"/>
          </a:p>
          <a:p>
            <a:r>
              <a:rPr lang="en-ID" dirty="0"/>
              <a:t>Slice is </a:t>
            </a:r>
            <a:r>
              <a:rPr lang="en-ID" sz="3600" b="1" dirty="0"/>
              <a:t>like</a:t>
            </a:r>
            <a:r>
              <a:rPr lang="en-ID" dirty="0"/>
              <a:t> an array but </a:t>
            </a:r>
            <a:r>
              <a:rPr lang="en-ID" sz="3600" b="1" dirty="0"/>
              <a:t>unlike</a:t>
            </a:r>
            <a:r>
              <a:rPr lang="en-ID" dirty="0"/>
              <a:t> an array. Because they can be </a:t>
            </a:r>
            <a:r>
              <a:rPr lang="en-ID" sz="3600" b="1" dirty="0"/>
              <a:t>resized</a:t>
            </a:r>
            <a:endParaRPr lang="en-ID" sz="3600" b="1" dirty="0"/>
          </a:p>
          <a:p>
            <a:r>
              <a:rPr lang="en-ID" dirty="0"/>
              <a:t>Slice is just a </a:t>
            </a:r>
            <a:r>
              <a:rPr lang="en-ID" sz="3900" b="1" dirty="0"/>
              <a:t>reference</a:t>
            </a:r>
            <a:r>
              <a:rPr lang="en-ID" dirty="0"/>
              <a:t> to an underlying array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Switch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2098"/>
            <a:ext cx="10515600" cy="79859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Slice – Declaration &amp; Initialization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use </a:t>
            </a:r>
            <a:r>
              <a:rPr lang="en-ID" b="1" dirty="0"/>
              <a:t>make</a:t>
            </a:r>
            <a:r>
              <a:rPr lang="en-ID" dirty="0"/>
              <a:t> function to create a slice.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458" y="2551790"/>
            <a:ext cx="75057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2459"/>
            <a:ext cx="10515600" cy="698229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Slice -  Two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len</a:t>
            </a:r>
            <a:r>
              <a:rPr lang="en-US" dirty="0"/>
              <a:t> is </a:t>
            </a:r>
            <a:r>
              <a:rPr lang="en-ID" dirty="0"/>
              <a:t>how many items are in the array.</a:t>
            </a:r>
            <a:endParaRPr lang="en-US" dirty="0"/>
          </a:p>
          <a:p>
            <a:r>
              <a:rPr lang="en-US" dirty="0"/>
              <a:t>cap()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cap is t</a:t>
            </a:r>
            <a:r>
              <a:rPr lang="en-ID" dirty="0"/>
              <a:t>he capacity of the underlying 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224" y="3900933"/>
            <a:ext cx="6800385" cy="25501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1307"/>
            <a:ext cx="10515600" cy="709381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Slice - cap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&lt;= </a:t>
            </a:r>
            <a:r>
              <a:rPr lang="en-US" dirty="0" err="1"/>
              <a:t>len</a:t>
            </a:r>
            <a:r>
              <a:rPr lang="en-US" dirty="0"/>
              <a:t> &lt;= cap</a:t>
            </a:r>
            <a:endParaRPr lang="en-US" dirty="0"/>
          </a:p>
          <a:p>
            <a:r>
              <a:rPr lang="en-US" dirty="0"/>
              <a:t>If the value of </a:t>
            </a:r>
            <a:r>
              <a:rPr lang="en-US" dirty="0" err="1"/>
              <a:t>len</a:t>
            </a:r>
            <a:r>
              <a:rPr lang="en-US" dirty="0"/>
              <a:t> and cap are equals to 0, the the second cap is </a:t>
            </a:r>
            <a:r>
              <a:rPr lang="en-US" dirty="0" err="1"/>
              <a:t>len</a:t>
            </a:r>
            <a:r>
              <a:rPr lang="en-US" dirty="0"/>
              <a:t> + 1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example :</a:t>
            </a:r>
            <a:endParaRPr lang="en-US" dirty="0"/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numbers []</a:t>
            </a:r>
            <a:r>
              <a:rPr lang="en-US" sz="1800" dirty="0" err="1"/>
              <a:t>int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fmt.Println</a:t>
            </a:r>
            <a:r>
              <a:rPr lang="en-US" sz="1800" dirty="0"/>
              <a:t>("value = ", numbers, ", </a:t>
            </a:r>
            <a:r>
              <a:rPr lang="en-US" sz="1800" dirty="0" err="1"/>
              <a:t>len</a:t>
            </a:r>
            <a:r>
              <a:rPr lang="en-US" sz="1800" dirty="0"/>
              <a:t> = ", </a:t>
            </a:r>
            <a:r>
              <a:rPr lang="en-US" sz="1800" dirty="0" err="1"/>
              <a:t>len</a:t>
            </a:r>
            <a:r>
              <a:rPr lang="en-US" sz="1800" dirty="0"/>
              <a:t>(numbers), ", cap = ", cap(numbers))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numbers = append(numbers, 2,3,4)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fmt.Println</a:t>
            </a:r>
            <a:r>
              <a:rPr lang="en-US" sz="1800" dirty="0"/>
              <a:t>("value = ", numbers, ", </a:t>
            </a:r>
            <a:r>
              <a:rPr lang="en-US" sz="1800" dirty="0" err="1"/>
              <a:t>len</a:t>
            </a:r>
            <a:r>
              <a:rPr lang="en-US" sz="1800" dirty="0"/>
              <a:t> = ", </a:t>
            </a:r>
            <a:r>
              <a:rPr lang="en-US" sz="1800" dirty="0" err="1"/>
              <a:t>len</a:t>
            </a:r>
            <a:r>
              <a:rPr lang="en-US" sz="1800" dirty="0"/>
              <a:t>(numbers), ", cap = ", cap(numbers))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Slice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690687"/>
            <a:ext cx="3511063" cy="46162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359" y="2194757"/>
            <a:ext cx="6706442" cy="3608144"/>
          </a:xfrm>
          <a:prstGeom prst="rect">
            <a:avLst/>
          </a:prstGeom>
        </p:spPr>
      </p:pic>
      <p:pic>
        <p:nvPicPr>
          <p:cNvPr id="6" name="Google Shape;194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987177" y="343875"/>
            <a:ext cx="2794624" cy="17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3015"/>
            <a:ext cx="10515600" cy="717673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guess it !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72041"/>
            <a:ext cx="7719646" cy="3522557"/>
          </a:xfrm>
        </p:spPr>
      </p:pic>
      <p:pic>
        <p:nvPicPr>
          <p:cNvPr id="4" name="Google Shape;194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116675" y="481313"/>
            <a:ext cx="2794624" cy="17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738"/>
            <a:ext cx="10515600" cy="70595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guess it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593493" cy="459349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695" y="984738"/>
            <a:ext cx="4650643" cy="515201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3544"/>
            <a:ext cx="10515600" cy="76714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Summary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US" dirty="0"/>
          </a:p>
          <a:p>
            <a:r>
              <a:rPr lang="en-US" dirty="0"/>
              <a:t>Array</a:t>
            </a:r>
            <a:endParaRPr lang="en-US" dirty="0"/>
          </a:p>
          <a:p>
            <a:r>
              <a:rPr lang="en-US" dirty="0"/>
              <a:t>Loop</a:t>
            </a:r>
            <a:endParaRPr lang="en-US" dirty="0"/>
          </a:p>
          <a:p>
            <a:r>
              <a:rPr lang="en-US" dirty="0"/>
              <a:t>Slice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754"/>
            <a:ext cx="10515600" cy="88179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Switch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9040"/>
            <a:ext cx="10515600" cy="2125052"/>
          </a:xfrm>
        </p:spPr>
        <p:txBody>
          <a:bodyPr>
            <a:normAutofit lnSpcReduction="10000"/>
          </a:bodyPr>
          <a:lstStyle/>
          <a:p>
            <a:r>
              <a:rPr lang="en-ID" dirty="0"/>
              <a:t>A switch statement is a </a:t>
            </a:r>
            <a:r>
              <a:rPr lang="en-ID" sz="3600" b="1" dirty="0"/>
              <a:t>shorter way </a:t>
            </a:r>
            <a:r>
              <a:rPr lang="en-ID" dirty="0"/>
              <a:t>to write a sequence of </a:t>
            </a:r>
            <a:r>
              <a:rPr lang="en-ID" sz="3600" b="1" dirty="0"/>
              <a:t>if - else statements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It runs the first case whose value is equal to the </a:t>
            </a:r>
            <a:r>
              <a:rPr lang="en-ID" sz="3600" b="1" dirty="0"/>
              <a:t>condition expression</a:t>
            </a:r>
            <a:r>
              <a:rPr lang="en-ID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3254"/>
            <a:ext cx="10515600" cy="75743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Switch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72774"/>
            <a:ext cx="6851904" cy="360626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754"/>
            <a:ext cx="10515600" cy="72939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 !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5933"/>
            <a:ext cx="10515600" cy="3098067"/>
          </a:xfrm>
        </p:spPr>
        <p:txBody>
          <a:bodyPr/>
          <a:lstStyle/>
          <a:p>
            <a:r>
              <a:rPr lang="en-US" dirty="0"/>
              <a:t>I want to know the time is after noon or before noon with using switch.</a:t>
            </a:r>
            <a:br>
              <a:rPr lang="en-US" dirty="0"/>
            </a:br>
            <a:r>
              <a:rPr lang="en-US" dirty="0"/>
              <a:t>Input : 14</a:t>
            </a:r>
            <a:br>
              <a:rPr lang="en-US" dirty="0"/>
            </a:br>
            <a:r>
              <a:rPr lang="en-US" dirty="0"/>
              <a:t>Output : It’s after noon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Input : 9</a:t>
            </a:r>
            <a:br>
              <a:rPr lang="en-US" dirty="0"/>
            </a:br>
            <a:r>
              <a:rPr lang="en-US" dirty="0"/>
              <a:t>Output : It’s  before noon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25" y="2755899"/>
            <a:ext cx="5010150" cy="3410865"/>
          </a:xfrm>
          <a:prstGeom prst="rect">
            <a:avLst/>
          </a:prstGeom>
        </p:spPr>
      </p:pic>
      <p:pic>
        <p:nvPicPr>
          <p:cNvPr id="1026" name="Picture 2" descr="https://lh5.googleusercontent.com/GWRsEsQZQfKCyoMAfRfT4Qau-3GpGyE2O315akm7LStXU2QeqdZNspT6NwPa7r_1Nhyr50Ei2QBvNkJNq447scxCL7VOZ1tSG7-1AGLJOKMbjNiwnqFdEf3fP8cg6nmhxjmJXMUcUN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5" y="367079"/>
            <a:ext cx="16573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Array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5785"/>
            <a:ext cx="10515600" cy="834903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Array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38166"/>
            <a:ext cx="6248400" cy="1511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1503"/>
            <a:ext cx="6629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3451"/>
            <a:ext cx="10515600" cy="757238"/>
          </a:xfrm>
        </p:spPr>
        <p:txBody>
          <a:bodyPr>
            <a:normAutofit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Array - Declaration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-&gt; Array of length</a:t>
            </a:r>
            <a:endParaRPr lang="en-US" dirty="0"/>
          </a:p>
          <a:p>
            <a:r>
              <a:rPr lang="en-US" dirty="0"/>
              <a:t>T -&gt; Type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75" y="3054349"/>
            <a:ext cx="3575050" cy="672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4001293"/>
            <a:ext cx="3575050" cy="8072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5256"/>
            <a:ext cx="10515600" cy="78543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Array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1400"/>
            <a:ext cx="5023338" cy="45164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757" y="1801400"/>
            <a:ext cx="5448341" cy="2360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WPS Presentation</Application>
  <PresentationFormat>Widescreen</PresentationFormat>
  <Paragraphs>95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SimSun</vt:lpstr>
      <vt:lpstr>Wingdings</vt:lpstr>
      <vt:lpstr>Arial</vt:lpstr>
      <vt:lpstr>DejaVu Sans</vt:lpstr>
      <vt:lpstr>Marker Felt Thin</vt:lpstr>
      <vt:lpstr>Pagul</vt:lpstr>
      <vt:lpstr>Yu Mincho</vt:lpstr>
      <vt:lpstr>Apple Chancery</vt:lpstr>
      <vt:lpstr>Herculanum</vt:lpstr>
      <vt:lpstr>Abyssinica SIL</vt:lpstr>
      <vt:lpstr>微软雅黑</vt:lpstr>
      <vt:lpstr>Droid Sans Fallback</vt:lpstr>
      <vt:lpstr>Arial Unicode MS</vt:lpstr>
      <vt:lpstr>Calibri Light</vt:lpstr>
      <vt:lpstr>Calibri</vt:lpstr>
      <vt:lpstr>aakar</vt:lpstr>
      <vt:lpstr>Office Theme</vt:lpstr>
      <vt:lpstr>FULLSTACK</vt:lpstr>
      <vt:lpstr>Switch</vt:lpstr>
      <vt:lpstr>Switch</vt:lpstr>
      <vt:lpstr>Switch</vt:lpstr>
      <vt:lpstr>Let’s try !</vt:lpstr>
      <vt:lpstr>Array</vt:lpstr>
      <vt:lpstr>Array</vt:lpstr>
      <vt:lpstr>Array - Declaration</vt:lpstr>
      <vt:lpstr>Array</vt:lpstr>
      <vt:lpstr>Let’s try !</vt:lpstr>
      <vt:lpstr>For Loop</vt:lpstr>
      <vt:lpstr>For Loop</vt:lpstr>
      <vt:lpstr>For Loop</vt:lpstr>
      <vt:lpstr>For Loop</vt:lpstr>
      <vt:lpstr>For Loop</vt:lpstr>
      <vt:lpstr>For Loop – Break Statement</vt:lpstr>
      <vt:lpstr>For Loop – Continue Statement</vt:lpstr>
      <vt:lpstr>Slice</vt:lpstr>
      <vt:lpstr>Slice</vt:lpstr>
      <vt:lpstr>Slice – Declaration &amp; Initialization</vt:lpstr>
      <vt:lpstr>Slice -  Two Function</vt:lpstr>
      <vt:lpstr>Slice - cap</vt:lpstr>
      <vt:lpstr>Slice</vt:lpstr>
      <vt:lpstr>Let’s guess it !</vt:lpstr>
      <vt:lpstr>Let’s guess it !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wawansetiawan</cp:lastModifiedBy>
  <cp:revision>59</cp:revision>
  <dcterms:created xsi:type="dcterms:W3CDTF">2020-03-26T09:10:27Z</dcterms:created>
  <dcterms:modified xsi:type="dcterms:W3CDTF">2020-03-26T09:10:27Z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