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2" r:id="rId4"/>
    <p:sldId id="257" r:id="rId5"/>
    <p:sldId id="275" r:id="rId6"/>
    <p:sldId id="276" r:id="rId7"/>
    <p:sldId id="262" r:id="rId8"/>
    <p:sldId id="268" r:id="rId9"/>
    <p:sldId id="270" r:id="rId10"/>
    <p:sldId id="263" r:id="rId11"/>
    <p:sldId id="273" r:id="rId12"/>
    <p:sldId id="259" r:id="rId13"/>
    <p:sldId id="264" r:id="rId14"/>
    <p:sldId id="269" r:id="rId15"/>
    <p:sldId id="265" r:id="rId16"/>
    <p:sldId id="274" r:id="rId17"/>
    <p:sldId id="260" r:id="rId18"/>
    <p:sldId id="266" r:id="rId19"/>
    <p:sldId id="271" r:id="rId20"/>
    <p:sldId id="267" r:id="rId21"/>
    <p:sldId id="261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38600" y="599440"/>
            <a:ext cx="5372100" cy="1297305"/>
          </a:xfrm>
        </p:spPr>
        <p:txBody>
          <a:bodyPr>
            <a:normAutofit/>
          </a:bodyPr>
          <a:lstStyle/>
          <a:p>
            <a:pPr algn="l"/>
            <a:r>
              <a:rPr lang="en-US" sz="7600" dirty="0">
                <a:latin typeface="Marker Felt Thin" panose="02000400000000000000" pitchFamily="2" charset="77"/>
                <a:ea typeface="Yu Mincho" panose="02020400000000000000" pitchFamily="18" charset="-128"/>
                <a:cs typeface="Apple Chancery" panose="03020702040506060504" pitchFamily="66" charset="-79"/>
              </a:rPr>
              <a:t>FULLSTACK</a:t>
            </a:r>
            <a:endParaRPr lang="en-US" sz="7600" dirty="0">
              <a:latin typeface="Marker Felt Thin" panose="02000400000000000000" pitchFamily="2" charset="77"/>
              <a:ea typeface="Yu Mincho" panose="02020400000000000000" pitchFamily="18" charset="-128"/>
              <a:cs typeface="Apple Chancery" panose="03020702040506060504" pitchFamily="66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501" y="2358561"/>
            <a:ext cx="400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Backend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Programming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arker Felt Thin" panose="02000400000000000000" pitchFamily="2" charset="77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Range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10515600" cy="71228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Range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6837"/>
          </a:xfrm>
        </p:spPr>
        <p:txBody>
          <a:bodyPr/>
          <a:lstStyle/>
          <a:p>
            <a:r>
              <a:rPr lang="en-ID" dirty="0"/>
              <a:t>The range keyword is used in </a:t>
            </a:r>
            <a:r>
              <a:rPr lang="en-ID" sz="3600" b="1" dirty="0"/>
              <a:t>for</a:t>
            </a:r>
            <a:r>
              <a:rPr lang="en-ID" dirty="0"/>
              <a:t> </a:t>
            </a:r>
            <a:r>
              <a:rPr lang="en-ID" sz="3600" b="1" dirty="0"/>
              <a:t>loop</a:t>
            </a:r>
            <a:r>
              <a:rPr lang="en-ID" dirty="0"/>
              <a:t> to iterate over items of an array, slice, channel or map.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Range - Slice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6605954" cy="24827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1852"/>
            <a:ext cx="7110046" cy="2344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8892"/>
            <a:ext cx="10515600" cy="88179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Range -  Map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793448"/>
            <a:ext cx="7379677" cy="452394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Let’s try !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use range slice and map for looping. </a:t>
            </a:r>
            <a:br>
              <a:rPr lang="en-US" dirty="0"/>
            </a:br>
            <a:r>
              <a:rPr lang="en-US" dirty="0"/>
              <a:t>a. Slice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 = [22,33,44,55,66,77]</a:t>
            </a:r>
            <a:br>
              <a:rPr lang="en-US" dirty="0"/>
            </a:br>
            <a:r>
              <a:rPr lang="en-US" dirty="0"/>
              <a:t>b. Map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 = [“aa”: 22, “bb”: 33, “cc”:44,  “dd”:55, “ee”:66, “ff”:77]</a:t>
            </a:r>
            <a:endParaRPr lang="en-US" dirty="0"/>
          </a:p>
        </p:txBody>
      </p:sp>
      <p:pic>
        <p:nvPicPr>
          <p:cNvPr id="4" name="Google Shape;266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4526" y="4320073"/>
            <a:ext cx="2263826" cy="22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Function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6696"/>
            <a:ext cx="10515600" cy="6939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function is a </a:t>
            </a:r>
            <a:r>
              <a:rPr lang="en-ID" sz="3600" b="1" dirty="0"/>
              <a:t>group of statements </a:t>
            </a:r>
            <a:r>
              <a:rPr lang="en-ID" dirty="0"/>
              <a:t>that together perform a task.</a:t>
            </a:r>
            <a:endParaRPr lang="en-ID" dirty="0"/>
          </a:p>
          <a:p>
            <a:r>
              <a:rPr lang="en-ID" dirty="0"/>
              <a:t>Be able to get a </a:t>
            </a:r>
            <a:r>
              <a:rPr lang="en-ID" sz="3600" b="1" dirty="0"/>
              <a:t>return value or not</a:t>
            </a:r>
            <a:endParaRPr lang="en-ID" sz="36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680"/>
            <a:ext cx="10515600" cy="82200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31547"/>
            <a:ext cx="7801708" cy="307011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292"/>
            <a:ext cx="10515600" cy="72939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2498"/>
            <a:ext cx="6032500" cy="1282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7007"/>
            <a:ext cx="7039708" cy="27702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0120"/>
            <a:ext cx="10515600" cy="73056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 !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calculator function. Add(), Multiply().</a:t>
            </a:r>
            <a:br>
              <a:rPr lang="en-US" dirty="0"/>
            </a:br>
            <a:r>
              <a:rPr lang="en-US"/>
              <a:t>2+4</a:t>
            </a:r>
            <a:br>
              <a:rPr lang="en-US"/>
            </a:br>
            <a:r>
              <a:rPr lang="en-US"/>
              <a:t>2*4</a:t>
            </a:r>
            <a:br>
              <a:rPr lang="en-US" dirty="0"/>
            </a:br>
            <a:r>
              <a:rPr lang="en-US" dirty="0"/>
              <a:t>Output : Add = 6</a:t>
            </a:r>
            <a:br>
              <a:rPr lang="en-US" dirty="0"/>
            </a:br>
            <a:r>
              <a:rPr lang="en-US" dirty="0"/>
              <a:t>	</a:t>
            </a:r>
            <a:r>
              <a:rPr lang="en-US"/>
              <a:t>       Multiply = 8</a:t>
            </a:r>
            <a:endParaRPr lang="en-US" dirty="0"/>
          </a:p>
        </p:txBody>
      </p:sp>
      <p:pic>
        <p:nvPicPr>
          <p:cNvPr id="4" name="Google Shape;266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306133" y="3329434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Map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0976"/>
            <a:ext cx="10515600" cy="73971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Summary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en-US" dirty="0"/>
          </a:p>
          <a:p>
            <a:r>
              <a:rPr lang="en-US" dirty="0"/>
              <a:t>Range</a:t>
            </a:r>
            <a:endParaRPr lang="en-US" dirty="0"/>
          </a:p>
          <a:p>
            <a:r>
              <a:rPr lang="en-US" dirty="0"/>
              <a:t>Function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4128"/>
            <a:ext cx="10515600" cy="6665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arker Felt Thin" panose="02000400000000000000" pitchFamily="2" charset="77"/>
              </a:rPr>
              <a:t>Map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 is one of </a:t>
            </a:r>
            <a:r>
              <a:rPr lang="en-US" sz="3600" b="1" dirty="0"/>
              <a:t>associative data </a:t>
            </a:r>
            <a:r>
              <a:rPr lang="en-US" dirty="0"/>
              <a:t>type in Golang</a:t>
            </a:r>
            <a:endParaRPr lang="en-US" dirty="0"/>
          </a:p>
          <a:p>
            <a:r>
              <a:rPr lang="en-US" dirty="0"/>
              <a:t>Each data has a </a:t>
            </a:r>
            <a:r>
              <a:rPr lang="en-US" sz="3600" b="1" dirty="0"/>
              <a:t>key</a:t>
            </a:r>
            <a:endParaRPr lang="en-US" sz="3600" b="1" dirty="0"/>
          </a:p>
          <a:p>
            <a:r>
              <a:rPr lang="en-US" dirty="0"/>
              <a:t>Key must </a:t>
            </a:r>
            <a:r>
              <a:rPr lang="en-US" sz="3600" b="1" dirty="0"/>
              <a:t>unique</a:t>
            </a:r>
            <a:endParaRPr lang="en-US" sz="3600" b="1" dirty="0"/>
          </a:p>
          <a:p>
            <a:r>
              <a:rPr lang="en-ID" dirty="0"/>
              <a:t>The map data structure is used for:</a:t>
            </a:r>
            <a:br>
              <a:rPr lang="en-ID" dirty="0"/>
            </a:br>
            <a:r>
              <a:rPr lang="en-ID" dirty="0"/>
              <a:t>- fast lookups</a:t>
            </a:r>
            <a:br>
              <a:rPr lang="en-ID" dirty="0"/>
            </a:br>
            <a:r>
              <a:rPr lang="en-ID" dirty="0"/>
              <a:t>- retrieval</a:t>
            </a:r>
            <a:br>
              <a:rPr lang="en-ID" dirty="0"/>
            </a:br>
            <a:r>
              <a:rPr lang="en-ID" dirty="0"/>
              <a:t>- deletion of data based on keys</a:t>
            </a:r>
            <a:endParaRPr lang="en-ID" dirty="0"/>
          </a:p>
          <a:p>
            <a:r>
              <a:rPr lang="en-ID" dirty="0"/>
              <a:t>It is </a:t>
            </a:r>
            <a:r>
              <a:rPr lang="en-ID" sz="3600" b="1" dirty="0"/>
              <a:t>one of the most </a:t>
            </a:r>
            <a:r>
              <a:rPr lang="en-ID" dirty="0"/>
              <a:t>used </a:t>
            </a:r>
            <a:r>
              <a:rPr lang="en-ID" sz="3600" b="1" dirty="0"/>
              <a:t>data structures</a:t>
            </a:r>
            <a:r>
              <a:rPr lang="en-ID" dirty="0"/>
              <a:t> in computer science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424"/>
            <a:ext cx="10515600" cy="86026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Map - Declaration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962167"/>
            <a:ext cx="4414935" cy="6546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105927"/>
            <a:ext cx="4414935" cy="10188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9755"/>
            <a:ext cx="10515600" cy="850933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Map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854604"/>
            <a:ext cx="5245359" cy="36904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832"/>
            <a:ext cx="10515600" cy="74885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Map – Make() function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72070"/>
            <a:ext cx="7955964" cy="3165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10515600" cy="71228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Map -  Delete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2001043"/>
            <a:ext cx="8880231" cy="378578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0277"/>
            <a:ext cx="10515600" cy="940411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Map – check has a value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7649308" cy="46367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524"/>
            <a:ext cx="10515600" cy="74885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 !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1102"/>
            <a:ext cx="10515600" cy="1245821"/>
          </a:xfrm>
        </p:spPr>
        <p:txBody>
          <a:bodyPr/>
          <a:lstStyle/>
          <a:p>
            <a:r>
              <a:rPr lang="en-US" dirty="0"/>
              <a:t>According to the last code, Please add key value of </a:t>
            </a:r>
            <a:r>
              <a:rPr lang="en-US" dirty="0" err="1"/>
              <a:t>januari</a:t>
            </a:r>
            <a:r>
              <a:rPr lang="en-US" dirty="0"/>
              <a:t> = 11000000.</a:t>
            </a:r>
            <a:endParaRPr lang="en-US" dirty="0"/>
          </a:p>
        </p:txBody>
      </p:sp>
      <p:pic>
        <p:nvPicPr>
          <p:cNvPr id="4" name="Google Shape;266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4525" y="3767973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Presentation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SimSun</vt:lpstr>
      <vt:lpstr>Wingdings</vt:lpstr>
      <vt:lpstr>Arial</vt:lpstr>
      <vt:lpstr>DejaVu Sans</vt:lpstr>
      <vt:lpstr>Marker Felt Thin</vt:lpstr>
      <vt:lpstr>Pagul</vt:lpstr>
      <vt:lpstr>Yu Mincho</vt:lpstr>
      <vt:lpstr>Apple Chancery</vt:lpstr>
      <vt:lpstr>Herculanum</vt:lpstr>
      <vt:lpstr>Abyssinica SIL</vt:lpstr>
      <vt:lpstr>微软雅黑</vt:lpstr>
      <vt:lpstr>Droid Sans Fallback</vt:lpstr>
      <vt:lpstr>Arial Unicode MS</vt:lpstr>
      <vt:lpstr>Calibri Light</vt:lpstr>
      <vt:lpstr>Calibri</vt:lpstr>
      <vt:lpstr>aakar</vt:lpstr>
      <vt:lpstr>Office Theme</vt:lpstr>
      <vt:lpstr>FULLSTACK</vt:lpstr>
      <vt:lpstr>Map</vt:lpstr>
      <vt:lpstr>Map</vt:lpstr>
      <vt:lpstr>Map - Declaration</vt:lpstr>
      <vt:lpstr>Map</vt:lpstr>
      <vt:lpstr>Map – Make() function</vt:lpstr>
      <vt:lpstr>Map -  Delete</vt:lpstr>
      <vt:lpstr>Map – check has a value</vt:lpstr>
      <vt:lpstr>Let’s try !</vt:lpstr>
      <vt:lpstr>Range</vt:lpstr>
      <vt:lpstr>Range</vt:lpstr>
      <vt:lpstr>Range - Slice</vt:lpstr>
      <vt:lpstr>Range -  Map</vt:lpstr>
      <vt:lpstr>Let’s try !</vt:lpstr>
      <vt:lpstr>Function</vt:lpstr>
      <vt:lpstr>Function</vt:lpstr>
      <vt:lpstr>Function</vt:lpstr>
      <vt:lpstr>Function</vt:lpstr>
      <vt:lpstr>Let’s try !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wawansetiawan</cp:lastModifiedBy>
  <cp:revision>43</cp:revision>
  <dcterms:created xsi:type="dcterms:W3CDTF">2020-03-27T02:25:38Z</dcterms:created>
  <dcterms:modified xsi:type="dcterms:W3CDTF">2020-03-27T02:25:38Z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