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3"/>
    <p:sldId id="269" r:id="rId4"/>
    <p:sldId id="257" r:id="rId5"/>
    <p:sldId id="259" r:id="rId6"/>
    <p:sldId id="260" r:id="rId7"/>
    <p:sldId id="270" r:id="rId8"/>
    <p:sldId id="261" r:id="rId9"/>
    <p:sldId id="262" r:id="rId10"/>
    <p:sldId id="263" r:id="rId11"/>
    <p:sldId id="271" r:id="rId12"/>
    <p:sldId id="264" r:id="rId13"/>
    <p:sldId id="272" r:id="rId14"/>
    <p:sldId id="265" r:id="rId15"/>
    <p:sldId id="268" r:id="rId16"/>
    <p:sldId id="266" r:id="rId17"/>
    <p:sldId id="267" r:id="rId18"/>
    <p:sldId id="25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8" y="38637"/>
            <a:ext cx="12179121" cy="6807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867F-DD96-B540-A990-E3B319E1FF7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40F1D-77EC-654D-8A9E-118CF12D63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867F-DD96-B540-A990-E3B319E1FF7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40F1D-77EC-654D-8A9E-118CF12D63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867F-DD96-B540-A990-E3B319E1FF7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40F1D-77EC-654D-8A9E-118CF12D63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867F-DD96-B540-A990-E3B319E1FF7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40F1D-77EC-654D-8A9E-118CF12D63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867F-DD96-B540-A990-E3B319E1FF7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40F1D-77EC-654D-8A9E-118CF12D63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867F-DD96-B540-A990-E3B319E1FF7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40F1D-77EC-654D-8A9E-118CF12D63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867F-DD96-B540-A990-E3B319E1FF7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40F1D-77EC-654D-8A9E-118CF12D63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867F-DD96-B540-A990-E3B319E1FF7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40F1D-77EC-654D-8A9E-118CF12D63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867F-DD96-B540-A990-E3B319E1FF7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40F1D-77EC-654D-8A9E-118CF12D63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867F-DD96-B540-A990-E3B319E1FF7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40F1D-77EC-654D-8A9E-118CF12D63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867F-DD96-B540-A990-E3B319E1FF7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40F1D-77EC-654D-8A9E-118CF12D63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4" y="12520"/>
            <a:ext cx="12180016" cy="687933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3867F-DD96-B540-A990-E3B319E1FF7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0F1D-77EC-654D-8A9E-118CF12D63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038600" y="599440"/>
            <a:ext cx="5497830" cy="1297305"/>
          </a:xfrm>
        </p:spPr>
        <p:txBody>
          <a:bodyPr>
            <a:normAutofit/>
          </a:bodyPr>
          <a:lstStyle/>
          <a:p>
            <a:pPr algn="l"/>
            <a:r>
              <a:rPr lang="en-US" sz="7600" dirty="0">
                <a:latin typeface="Marker Felt Thin" panose="02000400000000000000" pitchFamily="2" charset="77"/>
                <a:ea typeface="Yu Mincho" panose="02020400000000000000" pitchFamily="18" charset="-128"/>
                <a:cs typeface="Apple Chancery" panose="03020702040506060504" pitchFamily="66" charset="-79"/>
              </a:rPr>
              <a:t>FULLSTACK</a:t>
            </a:r>
            <a:endParaRPr lang="en-US" sz="7600" dirty="0">
              <a:latin typeface="Marker Felt Thin" panose="02000400000000000000" pitchFamily="2" charset="77"/>
              <a:ea typeface="Yu Mincho" panose="02020400000000000000" pitchFamily="18" charset="-128"/>
              <a:cs typeface="Apple Chancery" panose="03020702040506060504" pitchFamily="66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05501" y="2358561"/>
            <a:ext cx="4005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Marker Felt Thin" panose="02000400000000000000" pitchFamily="2" charset="77"/>
                <a:cs typeface="Apple Chancery" panose="03020702040506060504" pitchFamily="66" charset="-79"/>
              </a:rPr>
              <a:t>Backend</a:t>
            </a: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Marker Felt Thin" panose="02000400000000000000" pitchFamily="2" charset="77"/>
                <a:cs typeface="Apple Chancery" panose="03020702040506060504" pitchFamily="66" charset="-79"/>
              </a:rPr>
              <a:t>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Marker Felt Thin" panose="02000400000000000000" pitchFamily="2" charset="77"/>
                <a:cs typeface="Apple Chancery" panose="03020702040506060504" pitchFamily="66" charset="-79"/>
              </a:rPr>
              <a:t>Programming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Marker Felt Thin" panose="02000400000000000000" pitchFamily="2" charset="77"/>
              <a:cs typeface="Apple Chancery" panose="03020702040506060504" pitchFamily="66" charset="-79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14245" y="2625440"/>
            <a:ext cx="8449638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 err="1">
                <a:solidFill>
                  <a:schemeClr val="bg2">
                    <a:lumMod val="50000"/>
                  </a:schemeClr>
                </a:solidFill>
                <a:latin typeface="Marker Felt Thin" panose="02000400000000000000" pitchFamily="2" charset="77"/>
              </a:rPr>
              <a:t>Clousure</a:t>
            </a:r>
            <a:r>
              <a:rPr lang="en-US" sz="5400" dirty="0">
                <a:solidFill>
                  <a:schemeClr val="bg2">
                    <a:lumMod val="50000"/>
                  </a:schemeClr>
                </a:solidFill>
                <a:latin typeface="Marker Felt Thin" panose="02000400000000000000" pitchFamily="2" charset="77"/>
              </a:rPr>
              <a:t> Function</a:t>
            </a:r>
            <a:endParaRPr lang="en-US" sz="5400" dirty="0">
              <a:solidFill>
                <a:schemeClr val="bg2">
                  <a:lumMod val="50000"/>
                </a:schemeClr>
              </a:solidFill>
              <a:latin typeface="Marker Felt Thin" panose="02000400000000000000" pitchFamily="2" charset="7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7846"/>
            <a:ext cx="10515600" cy="752842"/>
          </a:xfrm>
        </p:spPr>
        <p:txBody>
          <a:bodyPr/>
          <a:lstStyle/>
          <a:p>
            <a:r>
              <a:rPr lang="en-US" dirty="0">
                <a:latin typeface="Marker Felt Thin" panose="02000400000000000000" pitchFamily="2" charset="77"/>
              </a:rPr>
              <a:t>Closure Function</a:t>
            </a:r>
            <a:endParaRPr lang="en-US" dirty="0">
              <a:latin typeface="Marker Felt Thin" panose="02000400000000000000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Closure is a function that is </a:t>
            </a:r>
            <a:r>
              <a:rPr lang="en-US" sz="3600" b="1" dirty="0"/>
              <a:t>saved</a:t>
            </a:r>
            <a:r>
              <a:rPr lang="en-US" dirty="0"/>
              <a:t> in </a:t>
            </a:r>
            <a:r>
              <a:rPr lang="en-US" sz="3600" b="1" dirty="0"/>
              <a:t>variable</a:t>
            </a:r>
            <a:endParaRPr lang="en-US" b="1" dirty="0"/>
          </a:p>
          <a:p>
            <a:r>
              <a:rPr lang="en-US" dirty="0"/>
              <a:t>Be able to implement </a:t>
            </a:r>
            <a:r>
              <a:rPr lang="en-US" sz="3600" b="1" dirty="0"/>
              <a:t>function</a:t>
            </a:r>
            <a:r>
              <a:rPr lang="en-US" dirty="0"/>
              <a:t> in </a:t>
            </a:r>
            <a:r>
              <a:rPr lang="en-US" sz="3600" b="1" dirty="0"/>
              <a:t>function</a:t>
            </a:r>
            <a:endParaRPr lang="en-US" b="1" dirty="0"/>
          </a:p>
          <a:p>
            <a:r>
              <a:rPr lang="en-US" dirty="0"/>
              <a:t>Can be called </a:t>
            </a:r>
            <a:r>
              <a:rPr lang="en-US" sz="3600" b="1" dirty="0"/>
              <a:t>anonymous</a:t>
            </a:r>
            <a:r>
              <a:rPr lang="en-US" dirty="0"/>
              <a:t> function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107"/>
            <a:ext cx="10515600" cy="738581"/>
          </a:xfrm>
        </p:spPr>
        <p:txBody>
          <a:bodyPr/>
          <a:lstStyle/>
          <a:p>
            <a:r>
              <a:rPr lang="en-US" dirty="0">
                <a:latin typeface="Marker Felt Thin" panose="02000400000000000000" pitchFamily="2" charset="77"/>
              </a:rPr>
              <a:t>Closure Function - Variable</a:t>
            </a:r>
            <a:endParaRPr lang="en-US" dirty="0">
              <a:latin typeface="Marker Felt Thin" panose="02000400000000000000" pitchFamily="2" charset="77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690688"/>
            <a:ext cx="6998208" cy="4409830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49569"/>
            <a:ext cx="10515600" cy="741119"/>
          </a:xfrm>
        </p:spPr>
        <p:txBody>
          <a:bodyPr/>
          <a:lstStyle/>
          <a:p>
            <a:r>
              <a:rPr lang="en-US" dirty="0">
                <a:latin typeface="Marker Felt Thin" panose="02000400000000000000" pitchFamily="2" charset="77"/>
              </a:rPr>
              <a:t>Closure Function - Anonymous</a:t>
            </a:r>
            <a:endParaRPr lang="en-US" dirty="0">
              <a:latin typeface="Marker Felt Thin" panose="02000400000000000000" pitchFamily="2" charset="77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060226"/>
            <a:ext cx="7930896" cy="2606988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05840"/>
            <a:ext cx="10515600" cy="68484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Marker Felt Thin" panose="02000400000000000000" pitchFamily="2" charset="77"/>
              </a:rPr>
              <a:t>Closure Function</a:t>
            </a:r>
            <a:endParaRPr lang="en-US" dirty="0">
              <a:latin typeface="Marker Felt Thin" panose="02000400000000000000" pitchFamily="2" charset="77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33958" y="1924082"/>
            <a:ext cx="6198362" cy="4089968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26123"/>
            <a:ext cx="10515600" cy="764565"/>
          </a:xfrm>
        </p:spPr>
        <p:txBody>
          <a:bodyPr/>
          <a:lstStyle/>
          <a:p>
            <a:r>
              <a:rPr lang="en-US" dirty="0">
                <a:latin typeface="Marker Felt Thin" panose="02000400000000000000" pitchFamily="2" charset="77"/>
              </a:rPr>
              <a:t>Let’s try !</a:t>
            </a:r>
            <a:endParaRPr lang="en-US" dirty="0">
              <a:latin typeface="Marker Felt Thin" panose="02000400000000000000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According to the last code: </a:t>
            </a:r>
            <a:br>
              <a:rPr lang="en-US" dirty="0"/>
            </a:br>
            <a:r>
              <a:rPr lang="en-US" dirty="0"/>
              <a:t>1. Change the return </a:t>
            </a:r>
            <a:r>
              <a:rPr lang="en-US" dirty="0" err="1"/>
              <a:t>anonymous_func</a:t>
            </a:r>
            <a:r>
              <a:rPr lang="en-US" dirty="0"/>
              <a:t> to return </a:t>
            </a:r>
            <a:r>
              <a:rPr lang="en-US" dirty="0" err="1"/>
              <a:t>msg</a:t>
            </a:r>
            <a:r>
              <a:rPr lang="en-US" dirty="0"/>
              <a:t> not </a:t>
            </a:r>
            <a:r>
              <a:rPr lang="en-US" dirty="0" err="1"/>
              <a:t>fmt.Println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2.  put </a:t>
            </a:r>
            <a:r>
              <a:rPr lang="en-US" dirty="0" err="1"/>
              <a:t>fmt.Println</a:t>
            </a:r>
            <a:r>
              <a:rPr lang="en-US" dirty="0"/>
              <a:t>(</a:t>
            </a:r>
            <a:r>
              <a:rPr lang="en-US" dirty="0" err="1"/>
              <a:t>print_func</a:t>
            </a:r>
            <a:r>
              <a:rPr lang="en-US" dirty="0"/>
              <a:t>(“Hi there anonymous”))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5700" y="3500120"/>
            <a:ext cx="5802630" cy="2934970"/>
          </a:xfrm>
          <a:prstGeom prst="rect">
            <a:avLst/>
          </a:prstGeom>
        </p:spPr>
      </p:pic>
      <p:pic>
        <p:nvPicPr>
          <p:cNvPr id="6" name="Google Shape;266;p3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9169533" y="3395712"/>
            <a:ext cx="2781251" cy="2781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3723"/>
            <a:ext cx="10515600" cy="916965"/>
          </a:xfrm>
        </p:spPr>
        <p:txBody>
          <a:bodyPr/>
          <a:lstStyle/>
          <a:p>
            <a:r>
              <a:rPr lang="en-US" dirty="0">
                <a:latin typeface="Marker Felt Thin" panose="02000400000000000000" pitchFamily="2" charset="77"/>
              </a:rPr>
              <a:t>Summary</a:t>
            </a:r>
            <a:endParaRPr lang="en-US" dirty="0">
              <a:latin typeface="Marker Felt Thin" panose="02000400000000000000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Return Function</a:t>
            </a:r>
            <a:endParaRPr lang="en-US" dirty="0"/>
          </a:p>
          <a:p>
            <a:r>
              <a:rPr lang="en-US" dirty="0"/>
              <a:t>Variadic Function</a:t>
            </a:r>
            <a:endParaRPr lang="en-US" dirty="0"/>
          </a:p>
          <a:p>
            <a:r>
              <a:rPr lang="en-US" dirty="0"/>
              <a:t>Closures Function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58"/>
            <a:ext cx="12192000" cy="685800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14245" y="2625440"/>
            <a:ext cx="8449638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bg2">
                    <a:lumMod val="50000"/>
                  </a:schemeClr>
                </a:solidFill>
                <a:latin typeface="Marker Felt Thin" panose="02000400000000000000" pitchFamily="2" charset="77"/>
              </a:rPr>
              <a:t>Multiple Return Function</a:t>
            </a:r>
            <a:endParaRPr lang="en-US" sz="5400" dirty="0">
              <a:solidFill>
                <a:schemeClr val="bg2">
                  <a:lumMod val="50000"/>
                </a:schemeClr>
              </a:solidFill>
              <a:latin typeface="Marker Felt Thin" panose="02000400000000000000" pitchFamily="2" charset="7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07477"/>
            <a:ext cx="10515600" cy="846626"/>
          </a:xfrm>
        </p:spPr>
        <p:txBody>
          <a:bodyPr/>
          <a:lstStyle/>
          <a:p>
            <a:r>
              <a:rPr lang="en-US" dirty="0">
                <a:latin typeface="Marker Felt Thin" panose="02000400000000000000" pitchFamily="2" charset="77"/>
              </a:rPr>
              <a:t>Multiple Return Function</a:t>
            </a:r>
            <a:endParaRPr lang="en-US" dirty="0">
              <a:latin typeface="Marker Felt Thin" panose="02000400000000000000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88333"/>
            <a:ext cx="10515600" cy="784635"/>
          </a:xfrm>
        </p:spPr>
        <p:txBody>
          <a:bodyPr/>
          <a:lstStyle/>
          <a:p>
            <a:r>
              <a:rPr lang="en-US" dirty="0"/>
              <a:t>Have a multiple </a:t>
            </a:r>
            <a:r>
              <a:rPr lang="en-US" sz="3600" b="1" dirty="0"/>
              <a:t>return value</a:t>
            </a:r>
            <a:endParaRPr lang="en-US" sz="36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67508"/>
            <a:ext cx="10515600" cy="823180"/>
          </a:xfrm>
        </p:spPr>
        <p:txBody>
          <a:bodyPr/>
          <a:lstStyle/>
          <a:p>
            <a:r>
              <a:rPr lang="en-US" dirty="0">
                <a:latin typeface="Marker Felt Thin" panose="02000400000000000000" pitchFamily="2" charset="77"/>
              </a:rPr>
              <a:t>Multiple Return Function</a:t>
            </a:r>
            <a:endParaRPr lang="en-US" dirty="0">
              <a:latin typeface="Marker Felt Thin" panose="02000400000000000000" pitchFamily="2" charset="77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955128"/>
            <a:ext cx="8024446" cy="3867783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67508"/>
            <a:ext cx="10515600" cy="823180"/>
          </a:xfrm>
        </p:spPr>
        <p:txBody>
          <a:bodyPr/>
          <a:lstStyle/>
          <a:p>
            <a:r>
              <a:rPr lang="en-US" dirty="0">
                <a:latin typeface="Marker Felt Thin" panose="02000400000000000000" pitchFamily="2" charset="77"/>
              </a:rPr>
              <a:t>Let’s try !</a:t>
            </a:r>
            <a:endParaRPr lang="en-US" dirty="0">
              <a:latin typeface="Marker Felt Thin" panose="02000400000000000000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multiple return value of your full name. There are 2 parameter.</a:t>
            </a:r>
            <a:br>
              <a:rPr lang="en-US" dirty="0"/>
            </a:br>
            <a:br>
              <a:rPr lang="en-US" dirty="0"/>
            </a:br>
            <a:r>
              <a:rPr lang="en-US" sz="2000" dirty="0" err="1"/>
              <a:t>func</a:t>
            </a:r>
            <a:r>
              <a:rPr lang="en-US" sz="2000" dirty="0"/>
              <a:t> </a:t>
            </a:r>
            <a:r>
              <a:rPr lang="en-US" sz="2000" dirty="0" err="1"/>
              <a:t>myFullName</a:t>
            </a:r>
            <a:r>
              <a:rPr lang="en-US" sz="2000" dirty="0"/>
              <a:t>(</a:t>
            </a:r>
            <a:r>
              <a:rPr lang="en-US" sz="2000" dirty="0" err="1"/>
              <a:t>firstName</a:t>
            </a:r>
            <a:r>
              <a:rPr lang="en-US" sz="2000" dirty="0"/>
              <a:t> string, </a:t>
            </a:r>
            <a:r>
              <a:rPr lang="en-US" sz="2000" dirty="0" err="1"/>
              <a:t>lastName</a:t>
            </a:r>
            <a:r>
              <a:rPr lang="en-US" sz="2000" dirty="0"/>
              <a:t> string) (string, string) {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do your code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}</a:t>
            </a:r>
            <a:endParaRPr lang="en-US" sz="2000" dirty="0"/>
          </a:p>
        </p:txBody>
      </p:sp>
      <p:pic>
        <p:nvPicPr>
          <p:cNvPr id="4" name="Google Shape;266;p3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104525" y="4343400"/>
            <a:ext cx="2379339" cy="2205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14245" y="2625440"/>
            <a:ext cx="8449638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bg2">
                    <a:lumMod val="50000"/>
                  </a:schemeClr>
                </a:solidFill>
                <a:latin typeface="Marker Felt Thin" panose="02000400000000000000" pitchFamily="2" charset="77"/>
              </a:rPr>
              <a:t>Variadic Function</a:t>
            </a:r>
            <a:endParaRPr lang="en-US" sz="5400" dirty="0">
              <a:solidFill>
                <a:schemeClr val="bg2">
                  <a:lumMod val="50000"/>
                </a:schemeClr>
              </a:solidFill>
              <a:latin typeface="Marker Felt Thin" panose="02000400000000000000" pitchFamily="2" charset="7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79231"/>
            <a:ext cx="10515600" cy="811457"/>
          </a:xfrm>
        </p:spPr>
        <p:txBody>
          <a:bodyPr/>
          <a:lstStyle/>
          <a:p>
            <a:r>
              <a:rPr lang="en-US" dirty="0">
                <a:latin typeface="Marker Felt Thin" panose="02000400000000000000" pitchFamily="2" charset="77"/>
              </a:rPr>
              <a:t>Variadic Function</a:t>
            </a:r>
            <a:endParaRPr lang="en-US" dirty="0">
              <a:latin typeface="Marker Felt Thin" panose="02000400000000000000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a function that has an unlimited parameter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1250" y="2645996"/>
            <a:ext cx="7792426" cy="90609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90954"/>
            <a:ext cx="10515600" cy="799734"/>
          </a:xfrm>
        </p:spPr>
        <p:txBody>
          <a:bodyPr/>
          <a:lstStyle/>
          <a:p>
            <a:r>
              <a:rPr lang="en-US" dirty="0">
                <a:latin typeface="Marker Felt Thin" panose="02000400000000000000" pitchFamily="2" charset="77"/>
              </a:rPr>
              <a:t>Variadic Function</a:t>
            </a:r>
            <a:endParaRPr lang="en-US" dirty="0">
              <a:latin typeface="Marker Felt Thin" panose="02000400000000000000" pitchFamily="2" charset="77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887720"/>
            <a:ext cx="7004538" cy="4319465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90954"/>
            <a:ext cx="10515600" cy="799734"/>
          </a:xfrm>
        </p:spPr>
        <p:txBody>
          <a:bodyPr/>
          <a:lstStyle/>
          <a:p>
            <a:r>
              <a:rPr lang="en-US" dirty="0">
                <a:latin typeface="Marker Felt Thin" panose="02000400000000000000" pitchFamily="2" charset="77"/>
              </a:rPr>
              <a:t>Let’s try !</a:t>
            </a:r>
            <a:endParaRPr lang="en-US" dirty="0">
              <a:latin typeface="Marker Felt Thin" panose="02000400000000000000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According to the last code, put the input into the slice in main function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9323" y="2703146"/>
            <a:ext cx="5799016" cy="3760748"/>
          </a:xfrm>
          <a:prstGeom prst="rect">
            <a:avLst/>
          </a:prstGeom>
        </p:spPr>
      </p:pic>
      <p:pic>
        <p:nvPicPr>
          <p:cNvPr id="6" name="Google Shape;266;p3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950077" y="3301629"/>
            <a:ext cx="2781251" cy="2781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929</Words>
  <Application>WPS Presentation</Application>
  <PresentationFormat>Widescreen</PresentationFormat>
  <Paragraphs>54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5" baseType="lpstr">
      <vt:lpstr>Arial</vt:lpstr>
      <vt:lpstr>SimSun</vt:lpstr>
      <vt:lpstr>Wingdings</vt:lpstr>
      <vt:lpstr>Arial</vt:lpstr>
      <vt:lpstr>DejaVu Sans</vt:lpstr>
      <vt:lpstr>Marker Felt Thin</vt:lpstr>
      <vt:lpstr>Pagul</vt:lpstr>
      <vt:lpstr>Yu Mincho</vt:lpstr>
      <vt:lpstr>Apple Chancery</vt:lpstr>
      <vt:lpstr>Herculanum</vt:lpstr>
      <vt:lpstr>Abyssinica SIL</vt:lpstr>
      <vt:lpstr>微软雅黑</vt:lpstr>
      <vt:lpstr>Droid Sans Fallback</vt:lpstr>
      <vt:lpstr>Arial Unicode MS</vt:lpstr>
      <vt:lpstr>Calibri Light</vt:lpstr>
      <vt:lpstr>Calibri</vt:lpstr>
      <vt:lpstr>aakar</vt:lpstr>
      <vt:lpstr>Office Theme</vt:lpstr>
      <vt:lpstr>FULLSTACK</vt:lpstr>
      <vt:lpstr>Multiple Return Function</vt:lpstr>
      <vt:lpstr>Multiple Return Function</vt:lpstr>
      <vt:lpstr>Multiple Return Function</vt:lpstr>
      <vt:lpstr>Let’s try !</vt:lpstr>
      <vt:lpstr>Variadic Function</vt:lpstr>
      <vt:lpstr>Variadic Function</vt:lpstr>
      <vt:lpstr>Variadic Function</vt:lpstr>
      <vt:lpstr>Let’s try !</vt:lpstr>
      <vt:lpstr>Clousure Function</vt:lpstr>
      <vt:lpstr>Closure Function</vt:lpstr>
      <vt:lpstr>Closure Function - Variable</vt:lpstr>
      <vt:lpstr>Closure Function - Anonymous</vt:lpstr>
      <vt:lpstr>Closure Function</vt:lpstr>
      <vt:lpstr>Let’s try !</vt:lpstr>
      <vt:lpstr>Summary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Microsoft Office User</dc:creator>
  <cp:lastModifiedBy>wawansetiawan</cp:lastModifiedBy>
  <cp:revision>30</cp:revision>
  <dcterms:created xsi:type="dcterms:W3CDTF">2020-03-30T09:01:16Z</dcterms:created>
  <dcterms:modified xsi:type="dcterms:W3CDTF">2020-03-30T09:01:16Z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