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69" r:id="rId6"/>
    <p:sldId id="260" r:id="rId7"/>
    <p:sldId id="265" r:id="rId9"/>
    <p:sldId id="268" r:id="rId10"/>
    <p:sldId id="266" r:id="rId11"/>
    <p:sldId id="267" r:id="rId12"/>
    <p:sldId id="262" r:id="rId13"/>
    <p:sldId id="263" r:id="rId14"/>
    <p:sldId id="272" r:id="rId15"/>
    <p:sldId id="264" r:id="rId16"/>
    <p:sldId id="270" r:id="rId17"/>
    <p:sldId id="271" r:id="rId18"/>
    <p:sldId id="273" r:id="rId19"/>
    <p:sldId id="26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201"/>
  </p:normalViewPr>
  <p:slideViewPr>
    <p:cSldViewPr snapToGrid="0" snapToObjects="1">
      <p:cViewPr varScale="1">
        <p:scale>
          <a:sx n="67" d="100"/>
          <a:sy n="67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2802-271D-E945-A862-1F870AC33C1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85EA-7633-7947-936F-170E5F18AB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dirty="0" err="1"/>
              <a:t>cust</a:t>
            </a:r>
            <a:r>
              <a:rPr lang="en-ID" dirty="0"/>
              <a:t>()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dirty="0"/>
              <a:t>/customer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deteksi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 </a:t>
            </a:r>
            <a:r>
              <a:rPr lang="en-ID" dirty="0" err="1"/>
              <a:t>r.Method</a:t>
            </a:r>
            <a:r>
              <a:rPr lang="en-ID" dirty="0"/>
              <a:t>()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di-encode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dijadikan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w.Header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().Set("Content-Type", "application/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r.Write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mendaftarkan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ID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85EA-7633-7947-936F-170E5F18AB4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 </a:t>
            </a:r>
            <a:r>
              <a:rPr lang="en-ID" dirty="0" err="1"/>
              <a:t>r.FormValue</a:t>
            </a:r>
            <a:r>
              <a:rPr lang="en-ID" dirty="0"/>
              <a:t>()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form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konteks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dimaksud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dirty="0"/>
              <a:t>ID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85EA-7633-7947-936F-170E5F18AB4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running this web, you have to run the previous server </a:t>
            </a:r>
            <a:r>
              <a:rPr lang="en-US"/>
              <a:t>in the web JSON API lesson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85EA-7633-7947-936F-170E5F18AB4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5180965" cy="1297305"/>
          </a:xfrm>
        </p:spPr>
        <p:txBody>
          <a:bodyPr>
            <a:normAutofit fontScale="90000"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HTTP Request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839"/>
            <a:ext cx="10515600" cy="832849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HTTP Request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 is one of package </a:t>
            </a:r>
            <a:r>
              <a:rPr lang="en-US" sz="3600" b="1" dirty="0"/>
              <a:t>net/http tools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HTTP Request is used to make a </a:t>
            </a:r>
            <a:r>
              <a:rPr lang="en-US" sz="3600" b="1" dirty="0"/>
              <a:t>new request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Have 3 parameters that are required:</a:t>
            </a:r>
            <a:br>
              <a:rPr lang="en-US" dirty="0"/>
            </a:br>
            <a:r>
              <a:rPr lang="en-US" dirty="0"/>
              <a:t>- Request type : GET and POST</a:t>
            </a:r>
            <a:br>
              <a:rPr lang="en-US" dirty="0"/>
            </a:br>
            <a:r>
              <a:rPr lang="en-US" dirty="0"/>
              <a:t>- URL</a:t>
            </a:r>
            <a:br>
              <a:rPr lang="en-US" dirty="0"/>
            </a:br>
            <a:r>
              <a:rPr lang="en-US" dirty="0"/>
              <a:t>- Form Data Request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272"/>
            <a:ext cx="10515600" cy="90141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Understanding HTTP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23384"/>
            <a:ext cx="10515600" cy="335582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705"/>
            <a:ext cx="10515600" cy="87998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HTTP Request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0254" y="1767873"/>
            <a:ext cx="6521385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272"/>
            <a:ext cx="10515600" cy="90141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HTTP Request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7"/>
            <a:ext cx="4542322" cy="498548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8522"/>
            <a:ext cx="10515600" cy="88216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HTTP Request – Form Data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690688"/>
            <a:ext cx="6390373" cy="46920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49" y="413886"/>
            <a:ext cx="10515600" cy="91104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HTTP Request – Form Data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237" y="1219980"/>
            <a:ext cx="4695542" cy="530946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2425"/>
            <a:ext cx="10515600" cy="90826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JSON API</a:t>
            </a:r>
            <a:endParaRPr lang="en-US" dirty="0"/>
          </a:p>
          <a:p>
            <a:r>
              <a:rPr lang="en-US" dirty="0"/>
              <a:t>HTTP Request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Web JSON API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559"/>
            <a:ext cx="10515600" cy="861129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 JSON API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is a web that </a:t>
            </a:r>
            <a:r>
              <a:rPr lang="en-US" sz="3600" b="1" dirty="0"/>
              <a:t>receives requests </a:t>
            </a:r>
            <a:r>
              <a:rPr lang="en-US" dirty="0"/>
              <a:t>from clients and </a:t>
            </a:r>
            <a:r>
              <a:rPr lang="en-US" sz="3600" b="1" dirty="0"/>
              <a:t>produces a response</a:t>
            </a:r>
            <a:r>
              <a:rPr lang="en-US" dirty="0"/>
              <a:t>, usually in the form of JSON / XML.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272"/>
            <a:ext cx="10515600" cy="90141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 JSON API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917758"/>
            <a:ext cx="7949665" cy="389519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571"/>
            <a:ext cx="10515600" cy="927117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 JSON API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761617"/>
            <a:ext cx="4975460" cy="475226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8096"/>
            <a:ext cx="10515600" cy="92259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 JSON API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7525"/>
            <a:ext cx="10515600" cy="339772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147"/>
            <a:ext cx="10515600" cy="872541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 JSON API – Form Data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2712" y="1690688"/>
            <a:ext cx="6498741" cy="47925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9646"/>
            <a:ext cx="10515600" cy="5871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Web JSON API – Form Data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797" y="1366787"/>
            <a:ext cx="5369625" cy="51144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901"/>
            <a:ext cx="10515600" cy="737787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 JSON API – Form Data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2401"/>
            <a:ext cx="10515600" cy="361577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Presentation</Application>
  <PresentationFormat>Widescreen</PresentationFormat>
  <Paragraphs>46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Herculanum</vt:lpstr>
      <vt:lpstr>Abyssinica SIL</vt:lpstr>
      <vt:lpstr>微软雅黑</vt:lpstr>
      <vt:lpstr>Droid Sans Fallback</vt:lpstr>
      <vt:lpstr>Arial Unicode MS</vt:lpstr>
      <vt:lpstr>Calibri Light</vt:lpstr>
      <vt:lpstr>Calibri</vt:lpstr>
      <vt:lpstr>aakar</vt:lpstr>
      <vt:lpstr>Office Theme</vt:lpstr>
      <vt:lpstr>FULLSTACK</vt:lpstr>
      <vt:lpstr>Web JSON API</vt:lpstr>
      <vt:lpstr>Web JSON API</vt:lpstr>
      <vt:lpstr>Web JSON API</vt:lpstr>
      <vt:lpstr>Web JSON API</vt:lpstr>
      <vt:lpstr>Web JSON API</vt:lpstr>
      <vt:lpstr>Web JSON API – Form Data</vt:lpstr>
      <vt:lpstr>Web JSON API – Form Data</vt:lpstr>
      <vt:lpstr>Web JSON API – Form Data</vt:lpstr>
      <vt:lpstr>HTTP Request</vt:lpstr>
      <vt:lpstr>HTTP Request</vt:lpstr>
      <vt:lpstr>Understanding HTTP</vt:lpstr>
      <vt:lpstr>HTTP Request</vt:lpstr>
      <vt:lpstr>HTTP Request</vt:lpstr>
      <vt:lpstr>HTTP Request – Form Data</vt:lpstr>
      <vt:lpstr>HTTP Request – Form Data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30</cp:revision>
  <dcterms:created xsi:type="dcterms:W3CDTF">2020-04-03T03:30:00Z</dcterms:created>
  <dcterms:modified xsi:type="dcterms:W3CDTF">2020-04-03T03:30:00Z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