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65" r:id="rId5"/>
    <p:sldId id="270" r:id="rId6"/>
    <p:sldId id="266" r:id="rId7"/>
    <p:sldId id="257" r:id="rId8"/>
    <p:sldId id="259" r:id="rId9"/>
    <p:sldId id="267" r:id="rId10"/>
    <p:sldId id="269" r:id="rId11"/>
    <p:sldId id="268" r:id="rId12"/>
    <p:sldId id="262" r:id="rId13"/>
    <p:sldId id="261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" y="38637"/>
            <a:ext cx="12179121" cy="680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" y="12520"/>
            <a:ext cx="12180016" cy="68793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867F-DD96-B540-A990-E3B319E1FF7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0F1D-77EC-654D-8A9E-118CF12D63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38600" y="599440"/>
            <a:ext cx="4802505" cy="1297305"/>
          </a:xfrm>
        </p:spPr>
        <p:txBody>
          <a:bodyPr>
            <a:normAutofit fontScale="90000"/>
          </a:bodyPr>
          <a:lstStyle/>
          <a:p>
            <a:pPr algn="l"/>
            <a:r>
              <a:rPr lang="en-US" sz="7600" dirty="0">
                <a:latin typeface="Marker Felt Thin" panose="02000400000000000000" pitchFamily="2" charset="77"/>
                <a:ea typeface="Yu Mincho" panose="02020400000000000000" pitchFamily="18" charset="-128"/>
                <a:cs typeface="Apple Chancery" panose="03020702040506060504" pitchFamily="66" charset="-79"/>
              </a:rPr>
              <a:t>FULLSTACK</a:t>
            </a:r>
            <a:endParaRPr lang="en-US" sz="7600" dirty="0">
              <a:latin typeface="Marker Felt Thin" panose="02000400000000000000" pitchFamily="2" charset="77"/>
              <a:ea typeface="Yu Mincho" panose="02020400000000000000" pitchFamily="18" charset="-128"/>
              <a:cs typeface="Apple Chancery" panose="03020702040506060504" pitchFamily="66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501" y="2358561"/>
            <a:ext cx="400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Backend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arker Felt Thin" panose="02000400000000000000" pitchFamily="2" charset="77"/>
                <a:cs typeface="Apple Chancery" panose="03020702040506060504" pitchFamily="66" charset="-79"/>
              </a:rPr>
              <a:t>Programming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arker Felt Thin" panose="02000400000000000000" pitchFamily="2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824"/>
            <a:ext cx="10515600" cy="81286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Package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755648"/>
            <a:ext cx="68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 </a:t>
            </a:r>
            <a:r>
              <a:rPr lang="en-ID" b="1" dirty="0"/>
              <a:t>bin</a:t>
            </a:r>
            <a:r>
              <a:rPr lang="en-ID" dirty="0"/>
              <a:t> and </a:t>
            </a:r>
            <a:r>
              <a:rPr lang="en-ID" b="1" dirty="0" err="1"/>
              <a:t>pkg</a:t>
            </a:r>
            <a:r>
              <a:rPr lang="en-ID" dirty="0"/>
              <a:t> folders contain the binary executable and the package archives respectively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098" y="2466939"/>
            <a:ext cx="3822700" cy="38989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Import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8096"/>
            <a:ext cx="10515600" cy="92259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Import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Factored Import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032" y="2302510"/>
            <a:ext cx="3893312" cy="145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2" y="4382559"/>
            <a:ext cx="3893312" cy="1726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248"/>
            <a:ext cx="10515600" cy="849440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Summary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US" dirty="0"/>
          </a:p>
          <a:p>
            <a:r>
              <a:rPr lang="en-US" dirty="0"/>
              <a:t>Package</a:t>
            </a:r>
            <a:endParaRPr lang="en-US" dirty="0"/>
          </a:p>
          <a:p>
            <a:r>
              <a:rPr lang="en-US" dirty="0"/>
              <a:t>Import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58"/>
            <a:ext cx="12192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Interface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256"/>
            <a:ext cx="10515600" cy="785432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Interface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is a </a:t>
            </a:r>
            <a:r>
              <a:rPr lang="en-US" sz="3600" b="1" dirty="0"/>
              <a:t>collection of method </a:t>
            </a:r>
            <a:r>
              <a:rPr lang="en-US" dirty="0"/>
              <a:t>definitions that have no contents (only definitions), and are </a:t>
            </a:r>
            <a:r>
              <a:rPr lang="en-US" sz="3600" b="1" dirty="0"/>
              <a:t>wrapped</a:t>
            </a:r>
            <a:r>
              <a:rPr lang="en-US" dirty="0"/>
              <a:t> in a specific name.</a:t>
            </a:r>
            <a:endParaRPr lang="en-US" dirty="0"/>
          </a:p>
          <a:p>
            <a:r>
              <a:rPr lang="en-US" dirty="0"/>
              <a:t>It’s </a:t>
            </a:r>
            <a:r>
              <a:rPr lang="en-US" sz="3600" b="1" dirty="0"/>
              <a:t>data type</a:t>
            </a:r>
            <a:endParaRPr lang="en-US" sz="3600" b="1" dirty="0"/>
          </a:p>
          <a:p>
            <a:r>
              <a:rPr lang="en-US" dirty="0"/>
              <a:t>Can be used if there is a value</a:t>
            </a:r>
            <a:endParaRPr lang="en-US" dirty="0"/>
          </a:p>
          <a:p>
            <a:r>
              <a:rPr lang="en-US" dirty="0"/>
              <a:t>The value of interface is </a:t>
            </a:r>
            <a:r>
              <a:rPr lang="en-US" sz="3600" b="1" dirty="0"/>
              <a:t>concrete objects </a:t>
            </a:r>
            <a:r>
              <a:rPr lang="en-US" dirty="0"/>
              <a:t>that</a:t>
            </a:r>
            <a:r>
              <a:rPr lang="en-US" sz="3600" b="1" dirty="0"/>
              <a:t> </a:t>
            </a:r>
            <a:r>
              <a:rPr lang="en-US" dirty="0"/>
              <a:t>have a method definition are at least the same as those in the interface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Interface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2859" y="1690688"/>
            <a:ext cx="5077317" cy="470195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680"/>
            <a:ext cx="10515600" cy="822008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Let’s try !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868" y="1690687"/>
            <a:ext cx="5319340" cy="47332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245" y="2625440"/>
            <a:ext cx="844963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Marker Felt Thin" panose="02000400000000000000" pitchFamily="2" charset="77"/>
              </a:rPr>
              <a:t>Package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Marker Felt Thin" panose="02000400000000000000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8952"/>
            <a:ext cx="10515600" cy="93173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Package</a:t>
            </a:r>
            <a:endParaRPr lang="en-US" dirty="0">
              <a:latin typeface="Marker Felt Thin" panose="02000400000000000000" pitchFamily="2" charset="7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255" y="1597025"/>
            <a:ext cx="7633490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384"/>
            <a:ext cx="10515600" cy="904304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Package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The package declaration must be the first line of code in your Go source file.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596" y="2850896"/>
            <a:ext cx="4276598" cy="605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4576"/>
          </a:xfrm>
        </p:spPr>
        <p:txBody>
          <a:bodyPr/>
          <a:lstStyle/>
          <a:p>
            <a:r>
              <a:rPr lang="en-US" dirty="0">
                <a:latin typeface="Marker Felt Thin" panose="02000400000000000000" pitchFamily="2" charset="77"/>
              </a:rPr>
              <a:t>Package - Benefit</a:t>
            </a:r>
            <a:endParaRPr lang="en-US" dirty="0">
              <a:latin typeface="Marker Felt Thin" panose="02000400000000000000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It reduces </a:t>
            </a:r>
            <a:r>
              <a:rPr lang="en-ID" sz="3600" b="1" dirty="0"/>
              <a:t>naming conflicts</a:t>
            </a:r>
            <a:endParaRPr lang="en-ID" sz="3600" b="1" dirty="0"/>
          </a:p>
          <a:p>
            <a:r>
              <a:rPr lang="en-ID" dirty="0"/>
              <a:t>It </a:t>
            </a:r>
            <a:r>
              <a:rPr lang="en-ID" sz="3600" b="1" dirty="0"/>
              <a:t>organizes</a:t>
            </a:r>
            <a:r>
              <a:rPr lang="en-ID" dirty="0"/>
              <a:t> related code together so that it is easier to find the code you want to reuse</a:t>
            </a:r>
            <a:endParaRPr lang="en-ID" dirty="0"/>
          </a:p>
          <a:p>
            <a:r>
              <a:rPr lang="en-ID" dirty="0"/>
              <a:t>It speeds up the compilation process by only requiring recompilation of </a:t>
            </a:r>
            <a:r>
              <a:rPr lang="en-ID" sz="3600" b="1" dirty="0"/>
              <a:t>smaller parts </a:t>
            </a:r>
            <a:r>
              <a:rPr lang="en-ID" dirty="0"/>
              <a:t>of the program that has actually changed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Presentation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SimSun</vt:lpstr>
      <vt:lpstr>Wingdings</vt:lpstr>
      <vt:lpstr>Arial</vt:lpstr>
      <vt:lpstr>DejaVu Sans</vt:lpstr>
      <vt:lpstr>Marker Felt Thin</vt:lpstr>
      <vt:lpstr>Pagul</vt:lpstr>
      <vt:lpstr>Yu Mincho</vt:lpstr>
      <vt:lpstr>Apple Chancery</vt:lpstr>
      <vt:lpstr>Herculanum</vt:lpstr>
      <vt:lpstr>Abyssinica SIL</vt:lpstr>
      <vt:lpstr>微软雅黑</vt:lpstr>
      <vt:lpstr>Droid Sans Fallback</vt:lpstr>
      <vt:lpstr>Arial Unicode MS</vt:lpstr>
      <vt:lpstr>Calibri Light</vt:lpstr>
      <vt:lpstr>Calibri</vt:lpstr>
      <vt:lpstr>aakar</vt:lpstr>
      <vt:lpstr>Apple Chancery</vt:lpstr>
      <vt:lpstr>Herculanum</vt:lpstr>
      <vt:lpstr>Marker Felt Thin</vt:lpstr>
      <vt:lpstr>Yu Mincho</vt:lpstr>
      <vt:lpstr>MT Extra</vt:lpstr>
      <vt:lpstr>Office Theme</vt:lpstr>
      <vt:lpstr>FULLSTACK</vt:lpstr>
      <vt:lpstr>Interface</vt:lpstr>
      <vt:lpstr>Interface</vt:lpstr>
      <vt:lpstr>Interface</vt:lpstr>
      <vt:lpstr>Let’s try !</vt:lpstr>
      <vt:lpstr>Package</vt:lpstr>
      <vt:lpstr>Package</vt:lpstr>
      <vt:lpstr>Package</vt:lpstr>
      <vt:lpstr>Package - Benefit</vt:lpstr>
      <vt:lpstr>Package</vt:lpstr>
      <vt:lpstr>Import</vt:lpstr>
      <vt:lpstr>Import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wawansetiawan</cp:lastModifiedBy>
  <cp:revision>23</cp:revision>
  <dcterms:created xsi:type="dcterms:W3CDTF">2020-04-01T02:41:20Z</dcterms:created>
  <dcterms:modified xsi:type="dcterms:W3CDTF">2020-04-01T02:41:20Z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