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40" userDrawn="1">
          <p15:clr>
            <a:srgbClr val="A4A3A4"/>
          </p15:clr>
        </p15:guide>
        <p15:guide id="4" pos="4040" userDrawn="1">
          <p15:clr>
            <a:srgbClr val="A4A3A4"/>
          </p15:clr>
        </p15:guide>
        <p15:guide id="5" pos="4140" userDrawn="1">
          <p15:clr>
            <a:srgbClr val="A4A3A4"/>
          </p15:clr>
        </p15:guide>
        <p15:guide id="6" pos="4240" userDrawn="1">
          <p15:clr>
            <a:srgbClr val="A4A3A4"/>
          </p15:clr>
        </p15:guide>
        <p15:guide id="7" orient="horz" pos="2260" userDrawn="1">
          <p15:clr>
            <a:srgbClr val="A4A3A4"/>
          </p15:clr>
        </p15:guide>
        <p15:guide id="8" orient="horz" pos="2364" userDrawn="1">
          <p15:clr>
            <a:srgbClr val="A4A3A4"/>
          </p15:clr>
        </p15:guide>
        <p15:guide id="9" orient="horz" pos="2460" userDrawn="1">
          <p15:clr>
            <a:srgbClr val="A4A3A4"/>
          </p15:clr>
        </p15:guide>
        <p15:guide id="10" orient="horz" pos="2560" userDrawn="1">
          <p15:clr>
            <a:srgbClr val="A4A3A4"/>
          </p15:clr>
        </p15:guide>
        <p15:guide id="11" pos="4340" userDrawn="1">
          <p15:clr>
            <a:srgbClr val="A4A3A4"/>
          </p15:clr>
        </p15:guide>
        <p15:guide id="12" orient="horz" pos="26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07"/>
    <p:restoredTop sz="94627"/>
  </p:normalViewPr>
  <p:slideViewPr>
    <p:cSldViewPr snapToGrid="0" snapToObjects="1">
      <p:cViewPr varScale="1">
        <p:scale>
          <a:sx n="58" d="100"/>
          <a:sy n="58" d="100"/>
        </p:scale>
        <p:origin x="240" y="1208"/>
      </p:cViewPr>
      <p:guideLst>
        <p:guide orient="horz" pos="2160"/>
        <p:guide pos="3840"/>
        <p:guide pos="3940"/>
        <p:guide pos="4040"/>
        <p:guide pos="4140"/>
        <p:guide pos="4240"/>
        <p:guide orient="horz" pos="2260"/>
        <p:guide orient="horz" pos="2364"/>
        <p:guide orient="horz" pos="2460"/>
        <p:guide orient="horz" pos="2560"/>
        <p:guide pos="4340"/>
        <p:guide orient="horz" pos="26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296B47-FDF6-B14B-AA5F-5963DBC910FE}"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E6B37805-645E-7E40-8E10-7533F1138EAD}">
      <dgm:prSet phldrT="[Text]"/>
      <dgm:spPr/>
      <dgm:t>
        <a:bodyPr/>
        <a:lstStyle/>
        <a:p>
          <a:r>
            <a:rPr lang="en-US" dirty="0"/>
            <a:t>Substrate</a:t>
          </a:r>
        </a:p>
      </dgm:t>
    </dgm:pt>
    <dgm:pt modelId="{BF035D20-2647-C64F-96EF-21F6FBC7CDFD}" type="parTrans" cxnId="{32139790-A7BA-DA41-8E1A-2D3D641CFAFC}">
      <dgm:prSet/>
      <dgm:spPr/>
      <dgm:t>
        <a:bodyPr/>
        <a:lstStyle/>
        <a:p>
          <a:endParaRPr lang="en-US"/>
        </a:p>
      </dgm:t>
    </dgm:pt>
    <dgm:pt modelId="{86DDB919-21D6-044D-A859-8B4BEAE347C7}" type="sibTrans" cxnId="{32139790-A7BA-DA41-8E1A-2D3D641CFAFC}">
      <dgm:prSet/>
      <dgm:spPr/>
      <dgm:t>
        <a:bodyPr/>
        <a:lstStyle/>
        <a:p>
          <a:endParaRPr lang="en-US"/>
        </a:p>
      </dgm:t>
    </dgm:pt>
    <dgm:pt modelId="{9A08E64D-99C0-E645-BC28-EEA0A7F3B92F}">
      <dgm:prSet phldrT="[Text]"/>
      <dgm:spPr/>
      <dgm:t>
        <a:bodyPr/>
        <a:lstStyle/>
        <a:p>
          <a:r>
            <a:rPr lang="en-US" dirty="0"/>
            <a:t>Inseromat</a:t>
          </a:r>
        </a:p>
      </dgm:t>
    </dgm:pt>
    <dgm:pt modelId="{F007B394-725C-5643-863A-380A8300C142}" type="parTrans" cxnId="{CF88B38B-894E-5A46-80F5-0D3FBB9C1399}">
      <dgm:prSet/>
      <dgm:spPr/>
      <dgm:t>
        <a:bodyPr/>
        <a:lstStyle/>
        <a:p>
          <a:endParaRPr lang="en-US"/>
        </a:p>
      </dgm:t>
    </dgm:pt>
    <dgm:pt modelId="{44AEE81E-85DD-7344-B1A8-83932E378644}" type="sibTrans" cxnId="{CF88B38B-894E-5A46-80F5-0D3FBB9C1399}">
      <dgm:prSet/>
      <dgm:spPr/>
      <dgm:t>
        <a:bodyPr/>
        <a:lstStyle/>
        <a:p>
          <a:endParaRPr lang="en-US"/>
        </a:p>
      </dgm:t>
    </dgm:pt>
    <dgm:pt modelId="{31386440-691B-D148-88C6-29A98262D335}">
      <dgm:prSet phldrT="[Text]"/>
      <dgm:spPr/>
      <dgm:t>
        <a:bodyPr/>
        <a:lstStyle/>
        <a:p>
          <a:r>
            <a:rPr lang="en-US" dirty="0"/>
            <a:t>Hemp/Felt</a:t>
          </a:r>
        </a:p>
      </dgm:t>
    </dgm:pt>
    <dgm:pt modelId="{E5EE9198-01E8-094F-8783-346ABF2A35D7}" type="parTrans" cxnId="{DE635645-BEAB-C44F-BBF1-1DF525151CA4}">
      <dgm:prSet/>
      <dgm:spPr/>
      <dgm:t>
        <a:bodyPr/>
        <a:lstStyle/>
        <a:p>
          <a:endParaRPr lang="en-US"/>
        </a:p>
      </dgm:t>
    </dgm:pt>
    <dgm:pt modelId="{77CC5038-950C-3B49-8423-4DE0C7548C43}" type="sibTrans" cxnId="{DE635645-BEAB-C44F-BBF1-1DF525151CA4}">
      <dgm:prSet/>
      <dgm:spPr/>
      <dgm:t>
        <a:bodyPr/>
        <a:lstStyle/>
        <a:p>
          <a:endParaRPr lang="en-US"/>
        </a:p>
      </dgm:t>
    </dgm:pt>
    <dgm:pt modelId="{40E7FC99-4DBD-9042-8C01-BBDC9DCACBB6}">
      <dgm:prSet phldrT="[Text]"/>
      <dgm:spPr/>
      <dgm:t>
        <a:bodyPr/>
        <a:lstStyle/>
        <a:p>
          <a:r>
            <a:rPr lang="en-US" dirty="0"/>
            <a:t>Blackout time and soaking</a:t>
          </a:r>
        </a:p>
      </dgm:t>
    </dgm:pt>
    <dgm:pt modelId="{56BEE2DA-DF24-9540-A877-9F1A0676E71E}" type="parTrans" cxnId="{3B2028F6-880E-CE4F-85E2-CC6559943412}">
      <dgm:prSet/>
      <dgm:spPr/>
      <dgm:t>
        <a:bodyPr/>
        <a:lstStyle/>
        <a:p>
          <a:endParaRPr lang="en-US"/>
        </a:p>
      </dgm:t>
    </dgm:pt>
    <dgm:pt modelId="{BF494038-65E2-7641-A12C-4ADA34D1F6D0}" type="sibTrans" cxnId="{3B2028F6-880E-CE4F-85E2-CC6559943412}">
      <dgm:prSet/>
      <dgm:spPr/>
      <dgm:t>
        <a:bodyPr/>
        <a:lstStyle/>
        <a:p>
          <a:endParaRPr lang="en-US"/>
        </a:p>
      </dgm:t>
    </dgm:pt>
    <dgm:pt modelId="{ABD1F53E-0EF7-6E4A-9594-CEFE12F799B9}">
      <dgm:prSet phldrT="[Text]"/>
      <dgm:spPr/>
      <dgm:t>
        <a:bodyPr/>
        <a:lstStyle/>
        <a:p>
          <a:r>
            <a:rPr lang="en-US" dirty="0"/>
            <a:t>48, 72, 96 hour blackout </a:t>
          </a:r>
        </a:p>
      </dgm:t>
    </dgm:pt>
    <dgm:pt modelId="{027BF121-B902-1B44-BDAC-781E8CEC6E97}" type="parTrans" cxnId="{678F2CE4-A307-CA47-B630-0F07F9044BF9}">
      <dgm:prSet/>
      <dgm:spPr/>
      <dgm:t>
        <a:bodyPr/>
        <a:lstStyle/>
        <a:p>
          <a:endParaRPr lang="en-US"/>
        </a:p>
      </dgm:t>
    </dgm:pt>
    <dgm:pt modelId="{05351316-862D-584F-8D31-96A8B5382D79}" type="sibTrans" cxnId="{678F2CE4-A307-CA47-B630-0F07F9044BF9}">
      <dgm:prSet/>
      <dgm:spPr/>
      <dgm:t>
        <a:bodyPr/>
        <a:lstStyle/>
        <a:p>
          <a:endParaRPr lang="en-US"/>
        </a:p>
      </dgm:t>
    </dgm:pt>
    <dgm:pt modelId="{7A9CED8F-E02D-4047-9348-F3AB7DA217E5}">
      <dgm:prSet phldrT="[Text]"/>
      <dgm:spPr/>
      <dgm:t>
        <a:bodyPr/>
        <a:lstStyle/>
        <a:p>
          <a:r>
            <a:rPr lang="en-US" dirty="0"/>
            <a:t>Length of soaking</a:t>
          </a:r>
        </a:p>
      </dgm:t>
    </dgm:pt>
    <dgm:pt modelId="{84E5A753-4A59-7249-B2E1-4E0C3F09620B}" type="parTrans" cxnId="{4BEFF4F3-0F57-A946-A7C2-4DA59143B76A}">
      <dgm:prSet/>
      <dgm:spPr/>
      <dgm:t>
        <a:bodyPr/>
        <a:lstStyle/>
        <a:p>
          <a:endParaRPr lang="en-US"/>
        </a:p>
      </dgm:t>
    </dgm:pt>
    <dgm:pt modelId="{D8F73E35-93B6-8143-8A53-3AF23068169D}" type="sibTrans" cxnId="{4BEFF4F3-0F57-A946-A7C2-4DA59143B76A}">
      <dgm:prSet/>
      <dgm:spPr/>
      <dgm:t>
        <a:bodyPr/>
        <a:lstStyle/>
        <a:p>
          <a:endParaRPr lang="en-US"/>
        </a:p>
      </dgm:t>
    </dgm:pt>
    <dgm:pt modelId="{CD1A04A9-DBB1-414B-B26A-6FC27DD119CF}">
      <dgm:prSet phldrT="[Text]"/>
      <dgm:spPr/>
      <dgm:t>
        <a:bodyPr/>
        <a:lstStyle/>
        <a:p>
          <a:r>
            <a:rPr lang="en-US" dirty="0"/>
            <a:t>Nutrition</a:t>
          </a:r>
        </a:p>
      </dgm:t>
    </dgm:pt>
    <dgm:pt modelId="{BE614339-1C6C-1746-826C-B2A4E85EE88D}" type="parTrans" cxnId="{398ABC70-B859-2C43-950C-DB1367E16270}">
      <dgm:prSet/>
      <dgm:spPr/>
      <dgm:t>
        <a:bodyPr/>
        <a:lstStyle/>
        <a:p>
          <a:endParaRPr lang="en-US"/>
        </a:p>
      </dgm:t>
    </dgm:pt>
    <dgm:pt modelId="{6CBAFC1B-DACB-7643-A9E0-859AD2341BBD}" type="sibTrans" cxnId="{398ABC70-B859-2C43-950C-DB1367E16270}">
      <dgm:prSet/>
      <dgm:spPr/>
      <dgm:t>
        <a:bodyPr/>
        <a:lstStyle/>
        <a:p>
          <a:endParaRPr lang="en-US"/>
        </a:p>
      </dgm:t>
    </dgm:pt>
    <dgm:pt modelId="{75734FF5-84A8-594B-954A-18826A77396A}">
      <dgm:prSet phldrT="[Text]"/>
      <dgm:spPr/>
      <dgm:t>
        <a:bodyPr/>
        <a:lstStyle/>
        <a:p>
          <a:r>
            <a:rPr lang="en-US" dirty="0"/>
            <a:t>Nutrient requirements</a:t>
          </a:r>
        </a:p>
      </dgm:t>
    </dgm:pt>
    <dgm:pt modelId="{88784340-9932-724B-B492-DE6911D61365}" type="parTrans" cxnId="{C4C69209-160A-3341-BB69-BBEDBE5A8151}">
      <dgm:prSet/>
      <dgm:spPr/>
      <dgm:t>
        <a:bodyPr/>
        <a:lstStyle/>
        <a:p>
          <a:endParaRPr lang="en-US"/>
        </a:p>
      </dgm:t>
    </dgm:pt>
    <dgm:pt modelId="{BB3010A0-9B69-454C-8E36-7F6CFEA3E3C6}" type="sibTrans" cxnId="{C4C69209-160A-3341-BB69-BBEDBE5A8151}">
      <dgm:prSet/>
      <dgm:spPr/>
      <dgm:t>
        <a:bodyPr/>
        <a:lstStyle/>
        <a:p>
          <a:endParaRPr lang="en-US"/>
        </a:p>
      </dgm:t>
    </dgm:pt>
    <dgm:pt modelId="{6D982DA2-E323-8141-B389-108B325CA2B2}">
      <dgm:prSet phldrT="[Text]"/>
      <dgm:spPr/>
      <dgm:t>
        <a:bodyPr/>
        <a:lstStyle/>
        <a:p>
          <a:r>
            <a:rPr lang="en-US" dirty="0"/>
            <a:t>GrowFelt wool</a:t>
          </a:r>
        </a:p>
      </dgm:t>
    </dgm:pt>
    <dgm:pt modelId="{2C40A682-29AC-684B-9A9E-22B34E5C79A0}" type="parTrans" cxnId="{E920E1A0-7D12-B64F-B8B8-4727D73868ED}">
      <dgm:prSet/>
      <dgm:spPr/>
      <dgm:t>
        <a:bodyPr/>
        <a:lstStyle/>
        <a:p>
          <a:endParaRPr lang="en-US"/>
        </a:p>
      </dgm:t>
    </dgm:pt>
    <dgm:pt modelId="{58193509-96C6-6142-AB5C-FB4A85749650}" type="sibTrans" cxnId="{E920E1A0-7D12-B64F-B8B8-4727D73868ED}">
      <dgm:prSet/>
      <dgm:spPr/>
      <dgm:t>
        <a:bodyPr/>
        <a:lstStyle/>
        <a:p>
          <a:endParaRPr lang="en-US"/>
        </a:p>
      </dgm:t>
    </dgm:pt>
    <dgm:pt modelId="{2C5CF154-54A3-3A4C-9E97-F01390CD3657}">
      <dgm:prSet phldrT="[Text]"/>
      <dgm:spPr/>
      <dgm:t>
        <a:bodyPr/>
        <a:lstStyle/>
        <a:p>
          <a:r>
            <a:rPr lang="en-US" dirty="0"/>
            <a:t>pH adjusted water</a:t>
          </a:r>
        </a:p>
      </dgm:t>
    </dgm:pt>
    <dgm:pt modelId="{40E4FF71-44A8-0B48-A79D-453DA6D9AC4E}" type="parTrans" cxnId="{9053E30B-9145-9140-BD92-6FBB7BE2952B}">
      <dgm:prSet/>
      <dgm:spPr/>
      <dgm:t>
        <a:bodyPr/>
        <a:lstStyle/>
        <a:p>
          <a:endParaRPr lang="en-US"/>
        </a:p>
      </dgm:t>
    </dgm:pt>
    <dgm:pt modelId="{9805D809-61DB-8244-A9B5-D964762B7063}" type="sibTrans" cxnId="{9053E30B-9145-9140-BD92-6FBB7BE2952B}">
      <dgm:prSet/>
      <dgm:spPr/>
      <dgm:t>
        <a:bodyPr/>
        <a:lstStyle/>
        <a:p>
          <a:endParaRPr lang="en-US"/>
        </a:p>
      </dgm:t>
    </dgm:pt>
    <dgm:pt modelId="{24D1BFB2-003E-B441-8A70-8690AB50B1C2}">
      <dgm:prSet/>
      <dgm:spPr/>
      <dgm:t>
        <a:bodyPr/>
        <a:lstStyle/>
        <a:p>
          <a:r>
            <a:rPr lang="en-US" dirty="0"/>
            <a:t>LEDs and lighting requirement</a:t>
          </a:r>
        </a:p>
      </dgm:t>
    </dgm:pt>
    <dgm:pt modelId="{6466AEF9-A2EF-AC4F-9000-A910E260C3BF}" type="parTrans" cxnId="{4F06C91B-8DB0-C546-ADE7-C0149A9D798A}">
      <dgm:prSet/>
      <dgm:spPr/>
      <dgm:t>
        <a:bodyPr/>
        <a:lstStyle/>
        <a:p>
          <a:endParaRPr lang="en-US"/>
        </a:p>
      </dgm:t>
    </dgm:pt>
    <dgm:pt modelId="{B3072274-C31F-E444-B86F-65206BB6B9B5}" type="sibTrans" cxnId="{4F06C91B-8DB0-C546-ADE7-C0149A9D798A}">
      <dgm:prSet/>
      <dgm:spPr/>
      <dgm:t>
        <a:bodyPr/>
        <a:lstStyle/>
        <a:p>
          <a:endParaRPr lang="en-US"/>
        </a:p>
      </dgm:t>
    </dgm:pt>
    <dgm:pt modelId="{50F6F391-45BB-554F-8275-A0AD16799592}">
      <dgm:prSet/>
      <dgm:spPr/>
      <dgm:t>
        <a:bodyPr/>
        <a:lstStyle/>
        <a:p>
          <a:r>
            <a:rPr lang="en-US" dirty="0"/>
            <a:t>LED brands</a:t>
          </a:r>
        </a:p>
      </dgm:t>
    </dgm:pt>
    <dgm:pt modelId="{B87DF071-D9CA-AB4D-868C-C52582F62465}" type="parTrans" cxnId="{2862FD8F-8C78-8647-A49D-60DD8D6214C4}">
      <dgm:prSet/>
      <dgm:spPr/>
      <dgm:t>
        <a:bodyPr/>
        <a:lstStyle/>
        <a:p>
          <a:endParaRPr lang="en-US"/>
        </a:p>
      </dgm:t>
    </dgm:pt>
    <dgm:pt modelId="{A4CD39D2-BDAB-A746-B0A9-4D664C33D311}" type="sibTrans" cxnId="{2862FD8F-8C78-8647-A49D-60DD8D6214C4}">
      <dgm:prSet/>
      <dgm:spPr/>
      <dgm:t>
        <a:bodyPr/>
        <a:lstStyle/>
        <a:p>
          <a:endParaRPr lang="en-US"/>
        </a:p>
      </dgm:t>
    </dgm:pt>
    <dgm:pt modelId="{AF5DB455-D86B-574F-A2E8-B8C7220492F3}">
      <dgm:prSet/>
      <dgm:spPr/>
      <dgm:t>
        <a:bodyPr/>
        <a:lstStyle/>
        <a:p>
          <a:r>
            <a:rPr lang="en-US" dirty="0"/>
            <a:t>Photoperiod</a:t>
          </a:r>
        </a:p>
      </dgm:t>
    </dgm:pt>
    <dgm:pt modelId="{5D45E25C-8B01-0C4F-AF1C-6773B0AB2698}" type="parTrans" cxnId="{706470C1-5DB6-1248-9495-097B2C6DF625}">
      <dgm:prSet/>
      <dgm:spPr/>
      <dgm:t>
        <a:bodyPr/>
        <a:lstStyle/>
        <a:p>
          <a:endParaRPr lang="en-US"/>
        </a:p>
      </dgm:t>
    </dgm:pt>
    <dgm:pt modelId="{32C5274F-3C52-B642-800A-08451F6BD591}" type="sibTrans" cxnId="{706470C1-5DB6-1248-9495-097B2C6DF625}">
      <dgm:prSet/>
      <dgm:spPr/>
      <dgm:t>
        <a:bodyPr/>
        <a:lstStyle/>
        <a:p>
          <a:endParaRPr lang="en-US"/>
        </a:p>
      </dgm:t>
    </dgm:pt>
    <dgm:pt modelId="{D03F1EEC-001C-1D4F-BB14-CA8B3314595A}" type="pres">
      <dgm:prSet presAssocID="{3A296B47-FDF6-B14B-AA5F-5963DBC910FE}" presName="Name0" presStyleCnt="0">
        <dgm:presLayoutVars>
          <dgm:dir/>
          <dgm:animLvl val="lvl"/>
          <dgm:resizeHandles val="exact"/>
        </dgm:presLayoutVars>
      </dgm:prSet>
      <dgm:spPr/>
    </dgm:pt>
    <dgm:pt modelId="{E61EB8A4-74DC-5240-8052-F1A75F32BE9D}" type="pres">
      <dgm:prSet presAssocID="{E6B37805-645E-7E40-8E10-7533F1138EAD}" presName="composite" presStyleCnt="0"/>
      <dgm:spPr/>
    </dgm:pt>
    <dgm:pt modelId="{0DC2E716-DD34-CA41-96D7-0875518F94AF}" type="pres">
      <dgm:prSet presAssocID="{E6B37805-645E-7E40-8E10-7533F1138EAD}" presName="parTx" presStyleLbl="alignNode1" presStyleIdx="0" presStyleCnt="4">
        <dgm:presLayoutVars>
          <dgm:chMax val="0"/>
          <dgm:chPref val="0"/>
          <dgm:bulletEnabled val="1"/>
        </dgm:presLayoutVars>
      </dgm:prSet>
      <dgm:spPr/>
    </dgm:pt>
    <dgm:pt modelId="{D0F3605B-297F-6D46-83D6-E2314E91D955}" type="pres">
      <dgm:prSet presAssocID="{E6B37805-645E-7E40-8E10-7533F1138EAD}" presName="desTx" presStyleLbl="alignAccFollowNode1" presStyleIdx="0" presStyleCnt="4">
        <dgm:presLayoutVars>
          <dgm:bulletEnabled val="1"/>
        </dgm:presLayoutVars>
      </dgm:prSet>
      <dgm:spPr/>
    </dgm:pt>
    <dgm:pt modelId="{D449B16F-10F9-F64F-8A9E-7677C403B759}" type="pres">
      <dgm:prSet presAssocID="{86DDB919-21D6-044D-A859-8B4BEAE347C7}" presName="space" presStyleCnt="0"/>
      <dgm:spPr/>
    </dgm:pt>
    <dgm:pt modelId="{3A8E8196-D89B-7046-849F-DF71B861D974}" type="pres">
      <dgm:prSet presAssocID="{CD1A04A9-DBB1-414B-B26A-6FC27DD119CF}" presName="composite" presStyleCnt="0"/>
      <dgm:spPr/>
    </dgm:pt>
    <dgm:pt modelId="{71273C72-132C-0941-BEF2-A8E7CF17520F}" type="pres">
      <dgm:prSet presAssocID="{CD1A04A9-DBB1-414B-B26A-6FC27DD119CF}" presName="parTx" presStyleLbl="alignNode1" presStyleIdx="1" presStyleCnt="4">
        <dgm:presLayoutVars>
          <dgm:chMax val="0"/>
          <dgm:chPref val="0"/>
          <dgm:bulletEnabled val="1"/>
        </dgm:presLayoutVars>
      </dgm:prSet>
      <dgm:spPr/>
    </dgm:pt>
    <dgm:pt modelId="{9B60F267-186D-A64B-932B-A7852A0B2C89}" type="pres">
      <dgm:prSet presAssocID="{CD1A04A9-DBB1-414B-B26A-6FC27DD119CF}" presName="desTx" presStyleLbl="alignAccFollowNode1" presStyleIdx="1" presStyleCnt="4">
        <dgm:presLayoutVars>
          <dgm:bulletEnabled val="1"/>
        </dgm:presLayoutVars>
      </dgm:prSet>
      <dgm:spPr/>
    </dgm:pt>
    <dgm:pt modelId="{1A95AF8F-1919-4F40-B619-9E6FB601D4A4}" type="pres">
      <dgm:prSet presAssocID="{6CBAFC1B-DACB-7643-A9E0-859AD2341BBD}" presName="space" presStyleCnt="0"/>
      <dgm:spPr/>
    </dgm:pt>
    <dgm:pt modelId="{1AFDD1DD-159E-1145-B73D-AF3FAAA373AC}" type="pres">
      <dgm:prSet presAssocID="{40E7FC99-4DBD-9042-8C01-BBDC9DCACBB6}" presName="composite" presStyleCnt="0"/>
      <dgm:spPr/>
    </dgm:pt>
    <dgm:pt modelId="{4DDFDCDB-B1BB-2E47-A626-3CD4D8BED3AD}" type="pres">
      <dgm:prSet presAssocID="{40E7FC99-4DBD-9042-8C01-BBDC9DCACBB6}" presName="parTx" presStyleLbl="alignNode1" presStyleIdx="2" presStyleCnt="4">
        <dgm:presLayoutVars>
          <dgm:chMax val="0"/>
          <dgm:chPref val="0"/>
          <dgm:bulletEnabled val="1"/>
        </dgm:presLayoutVars>
      </dgm:prSet>
      <dgm:spPr/>
    </dgm:pt>
    <dgm:pt modelId="{696F026C-2335-4B41-A2AB-D60B7FC36BEA}" type="pres">
      <dgm:prSet presAssocID="{40E7FC99-4DBD-9042-8C01-BBDC9DCACBB6}" presName="desTx" presStyleLbl="alignAccFollowNode1" presStyleIdx="2" presStyleCnt="4">
        <dgm:presLayoutVars>
          <dgm:bulletEnabled val="1"/>
        </dgm:presLayoutVars>
      </dgm:prSet>
      <dgm:spPr/>
    </dgm:pt>
    <dgm:pt modelId="{1EE7B44D-313D-C947-8133-4910F02F5E1E}" type="pres">
      <dgm:prSet presAssocID="{BF494038-65E2-7641-A12C-4ADA34D1F6D0}" presName="space" presStyleCnt="0"/>
      <dgm:spPr/>
    </dgm:pt>
    <dgm:pt modelId="{0FF22F40-481B-1444-87C8-4F1AE69D85EE}" type="pres">
      <dgm:prSet presAssocID="{24D1BFB2-003E-B441-8A70-8690AB50B1C2}" presName="composite" presStyleCnt="0"/>
      <dgm:spPr/>
    </dgm:pt>
    <dgm:pt modelId="{7B9AEC52-FADC-2C47-9A7F-C952ACCA4887}" type="pres">
      <dgm:prSet presAssocID="{24D1BFB2-003E-B441-8A70-8690AB50B1C2}" presName="parTx" presStyleLbl="alignNode1" presStyleIdx="3" presStyleCnt="4">
        <dgm:presLayoutVars>
          <dgm:chMax val="0"/>
          <dgm:chPref val="0"/>
          <dgm:bulletEnabled val="1"/>
        </dgm:presLayoutVars>
      </dgm:prSet>
      <dgm:spPr/>
    </dgm:pt>
    <dgm:pt modelId="{DD1CF0C7-F006-7C44-90DE-BA80688A98B3}" type="pres">
      <dgm:prSet presAssocID="{24D1BFB2-003E-B441-8A70-8690AB50B1C2}" presName="desTx" presStyleLbl="alignAccFollowNode1" presStyleIdx="3" presStyleCnt="4">
        <dgm:presLayoutVars>
          <dgm:bulletEnabled val="1"/>
        </dgm:presLayoutVars>
      </dgm:prSet>
      <dgm:spPr/>
    </dgm:pt>
  </dgm:ptLst>
  <dgm:cxnLst>
    <dgm:cxn modelId="{87603A02-6AF6-E041-9885-C234844E06F8}" type="presOf" srcId="{7A9CED8F-E02D-4047-9348-F3AB7DA217E5}" destId="{696F026C-2335-4B41-A2AB-D60B7FC36BEA}" srcOrd="0" destOrd="1" presId="urn:microsoft.com/office/officeart/2005/8/layout/hList1"/>
    <dgm:cxn modelId="{C4C69209-160A-3341-BB69-BBEDBE5A8151}" srcId="{CD1A04A9-DBB1-414B-B26A-6FC27DD119CF}" destId="{75734FF5-84A8-594B-954A-18826A77396A}" srcOrd="0" destOrd="0" parTransId="{88784340-9932-724B-B492-DE6911D61365}" sibTransId="{BB3010A0-9B69-454C-8E36-7F6CFEA3E3C6}"/>
    <dgm:cxn modelId="{BF39C00A-35F5-DF48-B973-8C088494CA37}" type="presOf" srcId="{E6B37805-645E-7E40-8E10-7533F1138EAD}" destId="{0DC2E716-DD34-CA41-96D7-0875518F94AF}" srcOrd="0" destOrd="0" presId="urn:microsoft.com/office/officeart/2005/8/layout/hList1"/>
    <dgm:cxn modelId="{9053E30B-9145-9140-BD92-6FBB7BE2952B}" srcId="{CD1A04A9-DBB1-414B-B26A-6FC27DD119CF}" destId="{2C5CF154-54A3-3A4C-9E97-F01390CD3657}" srcOrd="1" destOrd="0" parTransId="{40E4FF71-44A8-0B48-A79D-453DA6D9AC4E}" sibTransId="{9805D809-61DB-8244-A9B5-D964762B7063}"/>
    <dgm:cxn modelId="{E177C50F-79EF-D145-BAAC-0AD997C04031}" type="presOf" srcId="{40E7FC99-4DBD-9042-8C01-BBDC9DCACBB6}" destId="{4DDFDCDB-B1BB-2E47-A626-3CD4D8BED3AD}" srcOrd="0" destOrd="0" presId="urn:microsoft.com/office/officeart/2005/8/layout/hList1"/>
    <dgm:cxn modelId="{4F06C91B-8DB0-C546-ADE7-C0149A9D798A}" srcId="{3A296B47-FDF6-B14B-AA5F-5963DBC910FE}" destId="{24D1BFB2-003E-B441-8A70-8690AB50B1C2}" srcOrd="3" destOrd="0" parTransId="{6466AEF9-A2EF-AC4F-9000-A910E260C3BF}" sibTransId="{B3072274-C31F-E444-B86F-65206BB6B9B5}"/>
    <dgm:cxn modelId="{DB11B330-B7EC-3049-8AB3-D9564B0FB5D8}" type="presOf" srcId="{9A08E64D-99C0-E645-BC28-EEA0A7F3B92F}" destId="{D0F3605B-297F-6D46-83D6-E2314E91D955}" srcOrd="0" destOrd="0" presId="urn:microsoft.com/office/officeart/2005/8/layout/hList1"/>
    <dgm:cxn modelId="{DE635645-BEAB-C44F-BBF1-1DF525151CA4}" srcId="{E6B37805-645E-7E40-8E10-7533F1138EAD}" destId="{31386440-691B-D148-88C6-29A98262D335}" srcOrd="1" destOrd="0" parTransId="{E5EE9198-01E8-094F-8783-346ABF2A35D7}" sibTransId="{77CC5038-950C-3B49-8423-4DE0C7548C43}"/>
    <dgm:cxn modelId="{D460135B-97C0-D94E-B3BF-570506A6B63A}" type="presOf" srcId="{75734FF5-84A8-594B-954A-18826A77396A}" destId="{9B60F267-186D-A64B-932B-A7852A0B2C89}" srcOrd="0" destOrd="0" presId="urn:microsoft.com/office/officeart/2005/8/layout/hList1"/>
    <dgm:cxn modelId="{D79BD55E-AE07-3745-ACF8-3C5BD6AE098F}" type="presOf" srcId="{3A296B47-FDF6-B14B-AA5F-5963DBC910FE}" destId="{D03F1EEC-001C-1D4F-BB14-CA8B3314595A}" srcOrd="0" destOrd="0" presId="urn:microsoft.com/office/officeart/2005/8/layout/hList1"/>
    <dgm:cxn modelId="{398ABC70-B859-2C43-950C-DB1367E16270}" srcId="{3A296B47-FDF6-B14B-AA5F-5963DBC910FE}" destId="{CD1A04A9-DBB1-414B-B26A-6FC27DD119CF}" srcOrd="1" destOrd="0" parTransId="{BE614339-1C6C-1746-826C-B2A4E85EE88D}" sibTransId="{6CBAFC1B-DACB-7643-A9E0-859AD2341BBD}"/>
    <dgm:cxn modelId="{0491F984-60B6-6643-B298-7ED44A2C2DCD}" type="presOf" srcId="{ABD1F53E-0EF7-6E4A-9594-CEFE12F799B9}" destId="{696F026C-2335-4B41-A2AB-D60B7FC36BEA}" srcOrd="0" destOrd="0" presId="urn:microsoft.com/office/officeart/2005/8/layout/hList1"/>
    <dgm:cxn modelId="{CF88B38B-894E-5A46-80F5-0D3FBB9C1399}" srcId="{E6B37805-645E-7E40-8E10-7533F1138EAD}" destId="{9A08E64D-99C0-E645-BC28-EEA0A7F3B92F}" srcOrd="0" destOrd="0" parTransId="{F007B394-725C-5643-863A-380A8300C142}" sibTransId="{44AEE81E-85DD-7344-B1A8-83932E378644}"/>
    <dgm:cxn modelId="{2862FD8F-8C78-8647-A49D-60DD8D6214C4}" srcId="{24D1BFB2-003E-B441-8A70-8690AB50B1C2}" destId="{50F6F391-45BB-554F-8275-A0AD16799592}" srcOrd="0" destOrd="0" parTransId="{B87DF071-D9CA-AB4D-868C-C52582F62465}" sibTransId="{A4CD39D2-BDAB-A746-B0A9-4D664C33D311}"/>
    <dgm:cxn modelId="{32139790-A7BA-DA41-8E1A-2D3D641CFAFC}" srcId="{3A296B47-FDF6-B14B-AA5F-5963DBC910FE}" destId="{E6B37805-645E-7E40-8E10-7533F1138EAD}" srcOrd="0" destOrd="0" parTransId="{BF035D20-2647-C64F-96EF-21F6FBC7CDFD}" sibTransId="{86DDB919-21D6-044D-A859-8B4BEAE347C7}"/>
    <dgm:cxn modelId="{43E07494-05A0-0C4F-AEC5-2893E68DF3FF}" type="presOf" srcId="{AF5DB455-D86B-574F-A2E8-B8C7220492F3}" destId="{DD1CF0C7-F006-7C44-90DE-BA80688A98B3}" srcOrd="0" destOrd="1" presId="urn:microsoft.com/office/officeart/2005/8/layout/hList1"/>
    <dgm:cxn modelId="{E920E1A0-7D12-B64F-B8B8-4727D73868ED}" srcId="{E6B37805-645E-7E40-8E10-7533F1138EAD}" destId="{6D982DA2-E323-8141-B389-108B325CA2B2}" srcOrd="2" destOrd="0" parTransId="{2C40A682-29AC-684B-9A9E-22B34E5C79A0}" sibTransId="{58193509-96C6-6142-AB5C-FB4A85749650}"/>
    <dgm:cxn modelId="{AC031EA6-912B-B448-9099-556F55D09C1E}" type="presOf" srcId="{2C5CF154-54A3-3A4C-9E97-F01390CD3657}" destId="{9B60F267-186D-A64B-932B-A7852A0B2C89}" srcOrd="0" destOrd="1" presId="urn:microsoft.com/office/officeart/2005/8/layout/hList1"/>
    <dgm:cxn modelId="{447331AD-DD5B-AF4A-8F99-EB5088D43CDB}" type="presOf" srcId="{50F6F391-45BB-554F-8275-A0AD16799592}" destId="{DD1CF0C7-F006-7C44-90DE-BA80688A98B3}" srcOrd="0" destOrd="0" presId="urn:microsoft.com/office/officeart/2005/8/layout/hList1"/>
    <dgm:cxn modelId="{0AA0C5BF-FE22-3441-8F00-D7FD78C4515B}" type="presOf" srcId="{24D1BFB2-003E-B441-8A70-8690AB50B1C2}" destId="{7B9AEC52-FADC-2C47-9A7F-C952ACCA4887}" srcOrd="0" destOrd="0" presId="urn:microsoft.com/office/officeart/2005/8/layout/hList1"/>
    <dgm:cxn modelId="{706470C1-5DB6-1248-9495-097B2C6DF625}" srcId="{24D1BFB2-003E-B441-8A70-8690AB50B1C2}" destId="{AF5DB455-D86B-574F-A2E8-B8C7220492F3}" srcOrd="1" destOrd="0" parTransId="{5D45E25C-8B01-0C4F-AF1C-6773B0AB2698}" sibTransId="{32C5274F-3C52-B642-800A-08451F6BD591}"/>
    <dgm:cxn modelId="{CDB2C0DC-F43A-4949-97D7-49416BC63CBA}" type="presOf" srcId="{6D982DA2-E323-8141-B389-108B325CA2B2}" destId="{D0F3605B-297F-6D46-83D6-E2314E91D955}" srcOrd="0" destOrd="2" presId="urn:microsoft.com/office/officeart/2005/8/layout/hList1"/>
    <dgm:cxn modelId="{9D1316E3-E462-BC41-A167-5EAF092ABB8C}" type="presOf" srcId="{31386440-691B-D148-88C6-29A98262D335}" destId="{D0F3605B-297F-6D46-83D6-E2314E91D955}" srcOrd="0" destOrd="1" presId="urn:microsoft.com/office/officeart/2005/8/layout/hList1"/>
    <dgm:cxn modelId="{678F2CE4-A307-CA47-B630-0F07F9044BF9}" srcId="{40E7FC99-4DBD-9042-8C01-BBDC9DCACBB6}" destId="{ABD1F53E-0EF7-6E4A-9594-CEFE12F799B9}" srcOrd="0" destOrd="0" parTransId="{027BF121-B902-1B44-BDAC-781E8CEC6E97}" sibTransId="{05351316-862D-584F-8D31-96A8B5382D79}"/>
    <dgm:cxn modelId="{D7AC61EF-F399-204B-A2C7-49D40602AB7C}" type="presOf" srcId="{CD1A04A9-DBB1-414B-B26A-6FC27DD119CF}" destId="{71273C72-132C-0941-BEF2-A8E7CF17520F}" srcOrd="0" destOrd="0" presId="urn:microsoft.com/office/officeart/2005/8/layout/hList1"/>
    <dgm:cxn modelId="{4BEFF4F3-0F57-A946-A7C2-4DA59143B76A}" srcId="{40E7FC99-4DBD-9042-8C01-BBDC9DCACBB6}" destId="{7A9CED8F-E02D-4047-9348-F3AB7DA217E5}" srcOrd="1" destOrd="0" parTransId="{84E5A753-4A59-7249-B2E1-4E0C3F09620B}" sibTransId="{D8F73E35-93B6-8143-8A53-3AF23068169D}"/>
    <dgm:cxn modelId="{3B2028F6-880E-CE4F-85E2-CC6559943412}" srcId="{3A296B47-FDF6-B14B-AA5F-5963DBC910FE}" destId="{40E7FC99-4DBD-9042-8C01-BBDC9DCACBB6}" srcOrd="2" destOrd="0" parTransId="{56BEE2DA-DF24-9540-A877-9F1A0676E71E}" sibTransId="{BF494038-65E2-7641-A12C-4ADA34D1F6D0}"/>
    <dgm:cxn modelId="{B7C78BEF-3FB9-2A4C-97A0-03B419F40552}" type="presParOf" srcId="{D03F1EEC-001C-1D4F-BB14-CA8B3314595A}" destId="{E61EB8A4-74DC-5240-8052-F1A75F32BE9D}" srcOrd="0" destOrd="0" presId="urn:microsoft.com/office/officeart/2005/8/layout/hList1"/>
    <dgm:cxn modelId="{5F92DC94-027D-5E44-B34D-E5C17E914FC6}" type="presParOf" srcId="{E61EB8A4-74DC-5240-8052-F1A75F32BE9D}" destId="{0DC2E716-DD34-CA41-96D7-0875518F94AF}" srcOrd="0" destOrd="0" presId="urn:microsoft.com/office/officeart/2005/8/layout/hList1"/>
    <dgm:cxn modelId="{D72E5524-DBC0-B949-A995-DC9EB81400F1}" type="presParOf" srcId="{E61EB8A4-74DC-5240-8052-F1A75F32BE9D}" destId="{D0F3605B-297F-6D46-83D6-E2314E91D955}" srcOrd="1" destOrd="0" presId="urn:microsoft.com/office/officeart/2005/8/layout/hList1"/>
    <dgm:cxn modelId="{0FEC35B1-B542-4B41-B833-9A6DAFD21FDA}" type="presParOf" srcId="{D03F1EEC-001C-1D4F-BB14-CA8B3314595A}" destId="{D449B16F-10F9-F64F-8A9E-7677C403B759}" srcOrd="1" destOrd="0" presId="urn:microsoft.com/office/officeart/2005/8/layout/hList1"/>
    <dgm:cxn modelId="{A4C4AD14-8B06-E740-B9FF-42968246C34E}" type="presParOf" srcId="{D03F1EEC-001C-1D4F-BB14-CA8B3314595A}" destId="{3A8E8196-D89B-7046-849F-DF71B861D974}" srcOrd="2" destOrd="0" presId="urn:microsoft.com/office/officeart/2005/8/layout/hList1"/>
    <dgm:cxn modelId="{47005034-1063-6B49-97F5-F367D611AC32}" type="presParOf" srcId="{3A8E8196-D89B-7046-849F-DF71B861D974}" destId="{71273C72-132C-0941-BEF2-A8E7CF17520F}" srcOrd="0" destOrd="0" presId="urn:microsoft.com/office/officeart/2005/8/layout/hList1"/>
    <dgm:cxn modelId="{8F02A496-A3FF-8845-8C8C-34FB5659F2B5}" type="presParOf" srcId="{3A8E8196-D89B-7046-849F-DF71B861D974}" destId="{9B60F267-186D-A64B-932B-A7852A0B2C89}" srcOrd="1" destOrd="0" presId="urn:microsoft.com/office/officeart/2005/8/layout/hList1"/>
    <dgm:cxn modelId="{5D276E0D-FC4C-CE4D-8785-BD778257782A}" type="presParOf" srcId="{D03F1EEC-001C-1D4F-BB14-CA8B3314595A}" destId="{1A95AF8F-1919-4F40-B619-9E6FB601D4A4}" srcOrd="3" destOrd="0" presId="urn:microsoft.com/office/officeart/2005/8/layout/hList1"/>
    <dgm:cxn modelId="{FD6277E1-263D-E94D-829D-B6060E8DE60A}" type="presParOf" srcId="{D03F1EEC-001C-1D4F-BB14-CA8B3314595A}" destId="{1AFDD1DD-159E-1145-B73D-AF3FAAA373AC}" srcOrd="4" destOrd="0" presId="urn:microsoft.com/office/officeart/2005/8/layout/hList1"/>
    <dgm:cxn modelId="{3A40EA7C-084B-1C40-B7E4-2D26BDCEB1B4}" type="presParOf" srcId="{1AFDD1DD-159E-1145-B73D-AF3FAAA373AC}" destId="{4DDFDCDB-B1BB-2E47-A626-3CD4D8BED3AD}" srcOrd="0" destOrd="0" presId="urn:microsoft.com/office/officeart/2005/8/layout/hList1"/>
    <dgm:cxn modelId="{64153ED7-7A2D-5145-A199-16315405C40E}" type="presParOf" srcId="{1AFDD1DD-159E-1145-B73D-AF3FAAA373AC}" destId="{696F026C-2335-4B41-A2AB-D60B7FC36BEA}" srcOrd="1" destOrd="0" presId="urn:microsoft.com/office/officeart/2005/8/layout/hList1"/>
    <dgm:cxn modelId="{C2A8D9BC-3BE0-D846-AFD1-49A92445EEF7}" type="presParOf" srcId="{D03F1EEC-001C-1D4F-BB14-CA8B3314595A}" destId="{1EE7B44D-313D-C947-8133-4910F02F5E1E}" srcOrd="5" destOrd="0" presId="urn:microsoft.com/office/officeart/2005/8/layout/hList1"/>
    <dgm:cxn modelId="{E69099F6-CE39-4941-BD0E-1E8E21F28BA9}" type="presParOf" srcId="{D03F1EEC-001C-1D4F-BB14-CA8B3314595A}" destId="{0FF22F40-481B-1444-87C8-4F1AE69D85EE}" srcOrd="6" destOrd="0" presId="urn:microsoft.com/office/officeart/2005/8/layout/hList1"/>
    <dgm:cxn modelId="{76B451AD-8F57-2746-B533-F7958CE2DF51}" type="presParOf" srcId="{0FF22F40-481B-1444-87C8-4F1AE69D85EE}" destId="{7B9AEC52-FADC-2C47-9A7F-C952ACCA4887}" srcOrd="0" destOrd="0" presId="urn:microsoft.com/office/officeart/2005/8/layout/hList1"/>
    <dgm:cxn modelId="{24F29FA9-6FD1-C542-821A-B2345E8E7544}" type="presParOf" srcId="{0FF22F40-481B-1444-87C8-4F1AE69D85EE}" destId="{DD1CF0C7-F006-7C44-90DE-BA80688A98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2E716-DD34-CA41-96D7-0875518F94AF}">
      <dsp:nvSpPr>
        <dsp:cNvPr id="0" name=""/>
        <dsp:cNvSpPr/>
      </dsp:nvSpPr>
      <dsp:spPr>
        <a:xfrm>
          <a:off x="3953" y="393759"/>
          <a:ext cx="2377306" cy="8337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Substrate</a:t>
          </a:r>
        </a:p>
      </dsp:txBody>
      <dsp:txXfrm>
        <a:off x="3953" y="393759"/>
        <a:ext cx="2377306" cy="833710"/>
      </dsp:txXfrm>
    </dsp:sp>
    <dsp:sp modelId="{D0F3605B-297F-6D46-83D6-E2314E91D955}">
      <dsp:nvSpPr>
        <dsp:cNvPr id="0" name=""/>
        <dsp:cNvSpPr/>
      </dsp:nvSpPr>
      <dsp:spPr>
        <a:xfrm>
          <a:off x="3953" y="1227469"/>
          <a:ext cx="2377306" cy="164940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Inseromat</a:t>
          </a:r>
        </a:p>
        <a:p>
          <a:pPr marL="228600" lvl="1" indent="-228600" algn="l" defTabSz="1022350">
            <a:lnSpc>
              <a:spcPct val="90000"/>
            </a:lnSpc>
            <a:spcBef>
              <a:spcPct val="0"/>
            </a:spcBef>
            <a:spcAft>
              <a:spcPct val="15000"/>
            </a:spcAft>
            <a:buChar char="•"/>
          </a:pPr>
          <a:r>
            <a:rPr lang="en-US" sz="2300" kern="1200" dirty="0"/>
            <a:t>Hemp/Felt</a:t>
          </a:r>
        </a:p>
        <a:p>
          <a:pPr marL="228600" lvl="1" indent="-228600" algn="l" defTabSz="1022350">
            <a:lnSpc>
              <a:spcPct val="90000"/>
            </a:lnSpc>
            <a:spcBef>
              <a:spcPct val="0"/>
            </a:spcBef>
            <a:spcAft>
              <a:spcPct val="15000"/>
            </a:spcAft>
            <a:buChar char="•"/>
          </a:pPr>
          <a:r>
            <a:rPr lang="en-US" sz="2300" kern="1200" dirty="0"/>
            <a:t>GrowFelt wool</a:t>
          </a:r>
        </a:p>
      </dsp:txBody>
      <dsp:txXfrm>
        <a:off x="3953" y="1227469"/>
        <a:ext cx="2377306" cy="1649401"/>
      </dsp:txXfrm>
    </dsp:sp>
    <dsp:sp modelId="{71273C72-132C-0941-BEF2-A8E7CF17520F}">
      <dsp:nvSpPr>
        <dsp:cNvPr id="0" name=""/>
        <dsp:cNvSpPr/>
      </dsp:nvSpPr>
      <dsp:spPr>
        <a:xfrm>
          <a:off x="2714082" y="393759"/>
          <a:ext cx="2377306" cy="8337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Nutrition</a:t>
          </a:r>
        </a:p>
      </dsp:txBody>
      <dsp:txXfrm>
        <a:off x="2714082" y="393759"/>
        <a:ext cx="2377306" cy="833710"/>
      </dsp:txXfrm>
    </dsp:sp>
    <dsp:sp modelId="{9B60F267-186D-A64B-932B-A7852A0B2C89}">
      <dsp:nvSpPr>
        <dsp:cNvPr id="0" name=""/>
        <dsp:cNvSpPr/>
      </dsp:nvSpPr>
      <dsp:spPr>
        <a:xfrm>
          <a:off x="2714082" y="1227469"/>
          <a:ext cx="2377306" cy="164940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Nutrient requirements</a:t>
          </a:r>
        </a:p>
        <a:p>
          <a:pPr marL="228600" lvl="1" indent="-228600" algn="l" defTabSz="1022350">
            <a:lnSpc>
              <a:spcPct val="90000"/>
            </a:lnSpc>
            <a:spcBef>
              <a:spcPct val="0"/>
            </a:spcBef>
            <a:spcAft>
              <a:spcPct val="15000"/>
            </a:spcAft>
            <a:buChar char="•"/>
          </a:pPr>
          <a:r>
            <a:rPr lang="en-US" sz="2300" kern="1200" dirty="0"/>
            <a:t>pH adjusted water</a:t>
          </a:r>
        </a:p>
      </dsp:txBody>
      <dsp:txXfrm>
        <a:off x="2714082" y="1227469"/>
        <a:ext cx="2377306" cy="1649401"/>
      </dsp:txXfrm>
    </dsp:sp>
    <dsp:sp modelId="{4DDFDCDB-B1BB-2E47-A626-3CD4D8BED3AD}">
      <dsp:nvSpPr>
        <dsp:cNvPr id="0" name=""/>
        <dsp:cNvSpPr/>
      </dsp:nvSpPr>
      <dsp:spPr>
        <a:xfrm>
          <a:off x="5424211" y="393759"/>
          <a:ext cx="2377306" cy="8337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Blackout time and soaking</a:t>
          </a:r>
        </a:p>
      </dsp:txBody>
      <dsp:txXfrm>
        <a:off x="5424211" y="393759"/>
        <a:ext cx="2377306" cy="833710"/>
      </dsp:txXfrm>
    </dsp:sp>
    <dsp:sp modelId="{696F026C-2335-4B41-A2AB-D60B7FC36BEA}">
      <dsp:nvSpPr>
        <dsp:cNvPr id="0" name=""/>
        <dsp:cNvSpPr/>
      </dsp:nvSpPr>
      <dsp:spPr>
        <a:xfrm>
          <a:off x="5424211" y="1227469"/>
          <a:ext cx="2377306" cy="164940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48, 72, 96 hour blackout </a:t>
          </a:r>
        </a:p>
        <a:p>
          <a:pPr marL="228600" lvl="1" indent="-228600" algn="l" defTabSz="1022350">
            <a:lnSpc>
              <a:spcPct val="90000"/>
            </a:lnSpc>
            <a:spcBef>
              <a:spcPct val="0"/>
            </a:spcBef>
            <a:spcAft>
              <a:spcPct val="15000"/>
            </a:spcAft>
            <a:buChar char="•"/>
          </a:pPr>
          <a:r>
            <a:rPr lang="en-US" sz="2300" kern="1200" dirty="0"/>
            <a:t>Length of soaking</a:t>
          </a:r>
        </a:p>
      </dsp:txBody>
      <dsp:txXfrm>
        <a:off x="5424211" y="1227469"/>
        <a:ext cx="2377306" cy="1649401"/>
      </dsp:txXfrm>
    </dsp:sp>
    <dsp:sp modelId="{7B9AEC52-FADC-2C47-9A7F-C952ACCA4887}">
      <dsp:nvSpPr>
        <dsp:cNvPr id="0" name=""/>
        <dsp:cNvSpPr/>
      </dsp:nvSpPr>
      <dsp:spPr>
        <a:xfrm>
          <a:off x="8134340" y="393759"/>
          <a:ext cx="2377306" cy="83371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LEDs and lighting requirement</a:t>
          </a:r>
        </a:p>
      </dsp:txBody>
      <dsp:txXfrm>
        <a:off x="8134340" y="393759"/>
        <a:ext cx="2377306" cy="833710"/>
      </dsp:txXfrm>
    </dsp:sp>
    <dsp:sp modelId="{DD1CF0C7-F006-7C44-90DE-BA80688A98B3}">
      <dsp:nvSpPr>
        <dsp:cNvPr id="0" name=""/>
        <dsp:cNvSpPr/>
      </dsp:nvSpPr>
      <dsp:spPr>
        <a:xfrm>
          <a:off x="8134340" y="1227469"/>
          <a:ext cx="2377306" cy="164940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LED brands</a:t>
          </a:r>
        </a:p>
        <a:p>
          <a:pPr marL="228600" lvl="1" indent="-228600" algn="l" defTabSz="1022350">
            <a:lnSpc>
              <a:spcPct val="90000"/>
            </a:lnSpc>
            <a:spcBef>
              <a:spcPct val="0"/>
            </a:spcBef>
            <a:spcAft>
              <a:spcPct val="15000"/>
            </a:spcAft>
            <a:buChar char="•"/>
          </a:pPr>
          <a:r>
            <a:rPr lang="en-US" sz="2300" kern="1200" dirty="0"/>
            <a:t>Photoperiod</a:t>
          </a:r>
        </a:p>
      </dsp:txBody>
      <dsp:txXfrm>
        <a:off x="8134340" y="1227469"/>
        <a:ext cx="2377306" cy="164940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5F87-A748-7A45-BA34-D2C4FC778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045D4B2-490C-AD4D-8E5F-3A949E520B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313BAC-735E-7C43-BD1C-2E0CA974F40E}"/>
              </a:ext>
            </a:extLst>
          </p:cNvPr>
          <p:cNvSpPr>
            <a:spLocks noGrp="1"/>
          </p:cNvSpPr>
          <p:nvPr>
            <p:ph type="dt" sz="half" idx="10"/>
          </p:nvPr>
        </p:nvSpPr>
        <p:spPr/>
        <p:txBody>
          <a:bodyPr/>
          <a:lstStyle/>
          <a:p>
            <a:fld id="{E9C5C4B6-252B-BC4B-A5BE-3562938AFB3D}" type="datetimeFigureOut">
              <a:rPr lang="en-GB" smtClean="0"/>
              <a:t>14/08/2018</a:t>
            </a:fld>
            <a:endParaRPr lang="en-GB"/>
          </a:p>
        </p:txBody>
      </p:sp>
      <p:sp>
        <p:nvSpPr>
          <p:cNvPr id="5" name="Footer Placeholder 4">
            <a:extLst>
              <a:ext uri="{FF2B5EF4-FFF2-40B4-BE49-F238E27FC236}">
                <a16:creationId xmlns:a16="http://schemas.microsoft.com/office/drawing/2014/main" id="{B2D37C65-F640-7247-857C-70B265D17C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08A6CA-0F21-904D-B936-8DF28AFA06E7}"/>
              </a:ext>
            </a:extLst>
          </p:cNvPr>
          <p:cNvSpPr>
            <a:spLocks noGrp="1"/>
          </p:cNvSpPr>
          <p:nvPr>
            <p:ph type="sldNum" sz="quarter" idx="12"/>
          </p:nvPr>
        </p:nvSpPr>
        <p:spPr/>
        <p:txBody>
          <a:bodyPr/>
          <a:lstStyle/>
          <a:p>
            <a:fld id="{A402E896-0246-9042-95CD-0275D13169E7}" type="slidenum">
              <a:rPr lang="en-GB" smtClean="0"/>
              <a:t>‹#›</a:t>
            </a:fld>
            <a:endParaRPr lang="en-GB"/>
          </a:p>
        </p:txBody>
      </p:sp>
    </p:spTree>
    <p:extLst>
      <p:ext uri="{BB962C8B-B14F-4D97-AF65-F5344CB8AC3E}">
        <p14:creationId xmlns:p14="http://schemas.microsoft.com/office/powerpoint/2010/main" val="56306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F832-BD0D-8647-A537-A1DF51223EF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189FAB-1693-AB48-91C7-B496875FF9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3A2A17-0057-6544-AFBE-D0F18C1A41BC}"/>
              </a:ext>
            </a:extLst>
          </p:cNvPr>
          <p:cNvSpPr>
            <a:spLocks noGrp="1"/>
          </p:cNvSpPr>
          <p:nvPr>
            <p:ph type="dt" sz="half" idx="10"/>
          </p:nvPr>
        </p:nvSpPr>
        <p:spPr/>
        <p:txBody>
          <a:bodyPr/>
          <a:lstStyle/>
          <a:p>
            <a:fld id="{E9C5C4B6-252B-BC4B-A5BE-3562938AFB3D}" type="datetimeFigureOut">
              <a:rPr lang="en-GB" smtClean="0"/>
              <a:t>14/08/2018</a:t>
            </a:fld>
            <a:endParaRPr lang="en-GB"/>
          </a:p>
        </p:txBody>
      </p:sp>
      <p:sp>
        <p:nvSpPr>
          <p:cNvPr id="5" name="Footer Placeholder 4">
            <a:extLst>
              <a:ext uri="{FF2B5EF4-FFF2-40B4-BE49-F238E27FC236}">
                <a16:creationId xmlns:a16="http://schemas.microsoft.com/office/drawing/2014/main" id="{3D9CD8C9-75A4-834A-8538-8E9902D25A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B8C561-B649-6243-83C2-6B9066AD630B}"/>
              </a:ext>
            </a:extLst>
          </p:cNvPr>
          <p:cNvSpPr>
            <a:spLocks noGrp="1"/>
          </p:cNvSpPr>
          <p:nvPr>
            <p:ph type="sldNum" sz="quarter" idx="12"/>
          </p:nvPr>
        </p:nvSpPr>
        <p:spPr/>
        <p:txBody>
          <a:bodyPr/>
          <a:lstStyle/>
          <a:p>
            <a:fld id="{A402E896-0246-9042-95CD-0275D13169E7}" type="slidenum">
              <a:rPr lang="en-GB" smtClean="0"/>
              <a:t>‹#›</a:t>
            </a:fld>
            <a:endParaRPr lang="en-GB"/>
          </a:p>
        </p:txBody>
      </p:sp>
    </p:spTree>
    <p:extLst>
      <p:ext uri="{BB962C8B-B14F-4D97-AF65-F5344CB8AC3E}">
        <p14:creationId xmlns:p14="http://schemas.microsoft.com/office/powerpoint/2010/main" val="2708521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8176DF-4223-5642-976E-E030D636CA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14E8C5-83FB-B84C-9D76-3E3C7CB772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C8D0D7-6A4B-9D43-A3FA-3A74B4A68FE2}"/>
              </a:ext>
            </a:extLst>
          </p:cNvPr>
          <p:cNvSpPr>
            <a:spLocks noGrp="1"/>
          </p:cNvSpPr>
          <p:nvPr>
            <p:ph type="dt" sz="half" idx="10"/>
          </p:nvPr>
        </p:nvSpPr>
        <p:spPr/>
        <p:txBody>
          <a:bodyPr/>
          <a:lstStyle/>
          <a:p>
            <a:fld id="{E9C5C4B6-252B-BC4B-A5BE-3562938AFB3D}" type="datetimeFigureOut">
              <a:rPr lang="en-GB" smtClean="0"/>
              <a:t>14/08/2018</a:t>
            </a:fld>
            <a:endParaRPr lang="en-GB"/>
          </a:p>
        </p:txBody>
      </p:sp>
      <p:sp>
        <p:nvSpPr>
          <p:cNvPr id="5" name="Footer Placeholder 4">
            <a:extLst>
              <a:ext uri="{FF2B5EF4-FFF2-40B4-BE49-F238E27FC236}">
                <a16:creationId xmlns:a16="http://schemas.microsoft.com/office/drawing/2014/main" id="{CA46A8F0-7844-1847-8408-A1AF30A9D5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79B87C-3186-374C-9253-CF823AF362F9}"/>
              </a:ext>
            </a:extLst>
          </p:cNvPr>
          <p:cNvSpPr>
            <a:spLocks noGrp="1"/>
          </p:cNvSpPr>
          <p:nvPr>
            <p:ph type="sldNum" sz="quarter" idx="12"/>
          </p:nvPr>
        </p:nvSpPr>
        <p:spPr/>
        <p:txBody>
          <a:bodyPr/>
          <a:lstStyle/>
          <a:p>
            <a:fld id="{A402E896-0246-9042-95CD-0275D13169E7}" type="slidenum">
              <a:rPr lang="en-GB" smtClean="0"/>
              <a:t>‹#›</a:t>
            </a:fld>
            <a:endParaRPr lang="en-GB"/>
          </a:p>
        </p:txBody>
      </p:sp>
    </p:spTree>
    <p:extLst>
      <p:ext uri="{BB962C8B-B14F-4D97-AF65-F5344CB8AC3E}">
        <p14:creationId xmlns:p14="http://schemas.microsoft.com/office/powerpoint/2010/main" val="194150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F40B-1CCC-1442-9E2A-C0BB1B2274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9D071B-8E9E-0242-86CE-79C3A970AF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F69E0B-848C-A14A-9AD0-E4E48D4B944F}"/>
              </a:ext>
            </a:extLst>
          </p:cNvPr>
          <p:cNvSpPr>
            <a:spLocks noGrp="1"/>
          </p:cNvSpPr>
          <p:nvPr>
            <p:ph type="dt" sz="half" idx="10"/>
          </p:nvPr>
        </p:nvSpPr>
        <p:spPr/>
        <p:txBody>
          <a:bodyPr/>
          <a:lstStyle/>
          <a:p>
            <a:fld id="{E9C5C4B6-252B-BC4B-A5BE-3562938AFB3D}" type="datetimeFigureOut">
              <a:rPr lang="en-GB" smtClean="0"/>
              <a:t>14/08/2018</a:t>
            </a:fld>
            <a:endParaRPr lang="en-GB"/>
          </a:p>
        </p:txBody>
      </p:sp>
      <p:sp>
        <p:nvSpPr>
          <p:cNvPr id="5" name="Footer Placeholder 4">
            <a:extLst>
              <a:ext uri="{FF2B5EF4-FFF2-40B4-BE49-F238E27FC236}">
                <a16:creationId xmlns:a16="http://schemas.microsoft.com/office/drawing/2014/main" id="{EB2E4F16-B3FE-9D43-AA31-CF5C4C0504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B3DF04-85F6-F147-ADAE-22207395FCA3}"/>
              </a:ext>
            </a:extLst>
          </p:cNvPr>
          <p:cNvSpPr>
            <a:spLocks noGrp="1"/>
          </p:cNvSpPr>
          <p:nvPr>
            <p:ph type="sldNum" sz="quarter" idx="12"/>
          </p:nvPr>
        </p:nvSpPr>
        <p:spPr/>
        <p:txBody>
          <a:bodyPr/>
          <a:lstStyle/>
          <a:p>
            <a:fld id="{A402E896-0246-9042-95CD-0275D13169E7}" type="slidenum">
              <a:rPr lang="en-GB" smtClean="0"/>
              <a:t>‹#›</a:t>
            </a:fld>
            <a:endParaRPr lang="en-GB"/>
          </a:p>
        </p:txBody>
      </p:sp>
    </p:spTree>
    <p:extLst>
      <p:ext uri="{BB962C8B-B14F-4D97-AF65-F5344CB8AC3E}">
        <p14:creationId xmlns:p14="http://schemas.microsoft.com/office/powerpoint/2010/main" val="126419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21C1-01BB-8546-B90B-B1A1223CF3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06544A-6BDD-6947-8D25-469AFA6A92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689B89-93D2-7444-9840-40C167B28C5F}"/>
              </a:ext>
            </a:extLst>
          </p:cNvPr>
          <p:cNvSpPr>
            <a:spLocks noGrp="1"/>
          </p:cNvSpPr>
          <p:nvPr>
            <p:ph type="dt" sz="half" idx="10"/>
          </p:nvPr>
        </p:nvSpPr>
        <p:spPr/>
        <p:txBody>
          <a:bodyPr/>
          <a:lstStyle/>
          <a:p>
            <a:fld id="{E9C5C4B6-252B-BC4B-A5BE-3562938AFB3D}" type="datetimeFigureOut">
              <a:rPr lang="en-GB" smtClean="0"/>
              <a:t>14/08/2018</a:t>
            </a:fld>
            <a:endParaRPr lang="en-GB"/>
          </a:p>
        </p:txBody>
      </p:sp>
      <p:sp>
        <p:nvSpPr>
          <p:cNvPr id="5" name="Footer Placeholder 4">
            <a:extLst>
              <a:ext uri="{FF2B5EF4-FFF2-40B4-BE49-F238E27FC236}">
                <a16:creationId xmlns:a16="http://schemas.microsoft.com/office/drawing/2014/main" id="{2F494A32-9EC2-EA4E-B4F5-E3630E16AF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EF99A4-F4F6-8D4B-B1A7-3EB27BCF424D}"/>
              </a:ext>
            </a:extLst>
          </p:cNvPr>
          <p:cNvSpPr>
            <a:spLocks noGrp="1"/>
          </p:cNvSpPr>
          <p:nvPr>
            <p:ph type="sldNum" sz="quarter" idx="12"/>
          </p:nvPr>
        </p:nvSpPr>
        <p:spPr/>
        <p:txBody>
          <a:bodyPr/>
          <a:lstStyle/>
          <a:p>
            <a:fld id="{A402E896-0246-9042-95CD-0275D13169E7}" type="slidenum">
              <a:rPr lang="en-GB" smtClean="0"/>
              <a:t>‹#›</a:t>
            </a:fld>
            <a:endParaRPr lang="en-GB"/>
          </a:p>
        </p:txBody>
      </p:sp>
    </p:spTree>
    <p:extLst>
      <p:ext uri="{BB962C8B-B14F-4D97-AF65-F5344CB8AC3E}">
        <p14:creationId xmlns:p14="http://schemas.microsoft.com/office/powerpoint/2010/main" val="399988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8D32-A35A-EC44-83A9-2F1A27AF73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817495-59F5-364F-B68C-43A9C998FE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D5890F2-B6DA-3443-BF4C-F3A3A4CCB6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FA9C221-AC4C-F845-9007-ECB9C43A3C62}"/>
              </a:ext>
            </a:extLst>
          </p:cNvPr>
          <p:cNvSpPr>
            <a:spLocks noGrp="1"/>
          </p:cNvSpPr>
          <p:nvPr>
            <p:ph type="dt" sz="half" idx="10"/>
          </p:nvPr>
        </p:nvSpPr>
        <p:spPr/>
        <p:txBody>
          <a:bodyPr/>
          <a:lstStyle/>
          <a:p>
            <a:fld id="{E9C5C4B6-252B-BC4B-A5BE-3562938AFB3D}" type="datetimeFigureOut">
              <a:rPr lang="en-GB" smtClean="0"/>
              <a:t>14/08/2018</a:t>
            </a:fld>
            <a:endParaRPr lang="en-GB"/>
          </a:p>
        </p:txBody>
      </p:sp>
      <p:sp>
        <p:nvSpPr>
          <p:cNvPr id="6" name="Footer Placeholder 5">
            <a:extLst>
              <a:ext uri="{FF2B5EF4-FFF2-40B4-BE49-F238E27FC236}">
                <a16:creationId xmlns:a16="http://schemas.microsoft.com/office/drawing/2014/main" id="{2C9D8C4F-C4D7-6241-95DE-F493CC737C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A2924F-EA46-C445-A2EC-D4C034617AE9}"/>
              </a:ext>
            </a:extLst>
          </p:cNvPr>
          <p:cNvSpPr>
            <a:spLocks noGrp="1"/>
          </p:cNvSpPr>
          <p:nvPr>
            <p:ph type="sldNum" sz="quarter" idx="12"/>
          </p:nvPr>
        </p:nvSpPr>
        <p:spPr/>
        <p:txBody>
          <a:bodyPr/>
          <a:lstStyle/>
          <a:p>
            <a:fld id="{A402E896-0246-9042-95CD-0275D13169E7}" type="slidenum">
              <a:rPr lang="en-GB" smtClean="0"/>
              <a:t>‹#›</a:t>
            </a:fld>
            <a:endParaRPr lang="en-GB"/>
          </a:p>
        </p:txBody>
      </p:sp>
    </p:spTree>
    <p:extLst>
      <p:ext uri="{BB962C8B-B14F-4D97-AF65-F5344CB8AC3E}">
        <p14:creationId xmlns:p14="http://schemas.microsoft.com/office/powerpoint/2010/main" val="46575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8263-EA4A-5343-8E6E-6F8313A238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1680D66-FA98-D643-B385-2A2303074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1A968E-008A-274E-8FF8-EB2AF3DDCA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CA8E6C0-99B6-5A46-917F-C8D9FF0154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A33118-356E-D348-8B70-82AB09B713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843ACE3-4D72-B948-9089-9BBF68FAD55F}"/>
              </a:ext>
            </a:extLst>
          </p:cNvPr>
          <p:cNvSpPr>
            <a:spLocks noGrp="1"/>
          </p:cNvSpPr>
          <p:nvPr>
            <p:ph type="dt" sz="half" idx="10"/>
          </p:nvPr>
        </p:nvSpPr>
        <p:spPr/>
        <p:txBody>
          <a:bodyPr/>
          <a:lstStyle/>
          <a:p>
            <a:fld id="{E9C5C4B6-252B-BC4B-A5BE-3562938AFB3D}" type="datetimeFigureOut">
              <a:rPr lang="en-GB" smtClean="0"/>
              <a:t>14/08/2018</a:t>
            </a:fld>
            <a:endParaRPr lang="en-GB"/>
          </a:p>
        </p:txBody>
      </p:sp>
      <p:sp>
        <p:nvSpPr>
          <p:cNvPr id="8" name="Footer Placeholder 7">
            <a:extLst>
              <a:ext uri="{FF2B5EF4-FFF2-40B4-BE49-F238E27FC236}">
                <a16:creationId xmlns:a16="http://schemas.microsoft.com/office/drawing/2014/main" id="{12AD9B66-C43E-F846-8950-42D9D2883F5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9C14942-A814-5D40-9DBE-6087A9B1215C}"/>
              </a:ext>
            </a:extLst>
          </p:cNvPr>
          <p:cNvSpPr>
            <a:spLocks noGrp="1"/>
          </p:cNvSpPr>
          <p:nvPr>
            <p:ph type="sldNum" sz="quarter" idx="12"/>
          </p:nvPr>
        </p:nvSpPr>
        <p:spPr/>
        <p:txBody>
          <a:bodyPr/>
          <a:lstStyle/>
          <a:p>
            <a:fld id="{A402E896-0246-9042-95CD-0275D13169E7}" type="slidenum">
              <a:rPr lang="en-GB" smtClean="0"/>
              <a:t>‹#›</a:t>
            </a:fld>
            <a:endParaRPr lang="en-GB"/>
          </a:p>
        </p:txBody>
      </p:sp>
    </p:spTree>
    <p:extLst>
      <p:ext uri="{BB962C8B-B14F-4D97-AF65-F5344CB8AC3E}">
        <p14:creationId xmlns:p14="http://schemas.microsoft.com/office/powerpoint/2010/main" val="338695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2352-1A78-9948-A8BF-B8CF08D345F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10DB99-6490-114D-B76B-520F410407CE}"/>
              </a:ext>
            </a:extLst>
          </p:cNvPr>
          <p:cNvSpPr>
            <a:spLocks noGrp="1"/>
          </p:cNvSpPr>
          <p:nvPr>
            <p:ph type="dt" sz="half" idx="10"/>
          </p:nvPr>
        </p:nvSpPr>
        <p:spPr/>
        <p:txBody>
          <a:bodyPr/>
          <a:lstStyle/>
          <a:p>
            <a:fld id="{E9C5C4B6-252B-BC4B-A5BE-3562938AFB3D}" type="datetimeFigureOut">
              <a:rPr lang="en-GB" smtClean="0"/>
              <a:t>14/08/2018</a:t>
            </a:fld>
            <a:endParaRPr lang="en-GB"/>
          </a:p>
        </p:txBody>
      </p:sp>
      <p:sp>
        <p:nvSpPr>
          <p:cNvPr id="4" name="Footer Placeholder 3">
            <a:extLst>
              <a:ext uri="{FF2B5EF4-FFF2-40B4-BE49-F238E27FC236}">
                <a16:creationId xmlns:a16="http://schemas.microsoft.com/office/drawing/2014/main" id="{EBE62BA6-3490-5046-8A24-F7A9CDC9957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D8D624C-45AC-0842-B62C-52DCCD0D72D4}"/>
              </a:ext>
            </a:extLst>
          </p:cNvPr>
          <p:cNvSpPr>
            <a:spLocks noGrp="1"/>
          </p:cNvSpPr>
          <p:nvPr>
            <p:ph type="sldNum" sz="quarter" idx="12"/>
          </p:nvPr>
        </p:nvSpPr>
        <p:spPr/>
        <p:txBody>
          <a:bodyPr/>
          <a:lstStyle/>
          <a:p>
            <a:fld id="{A402E896-0246-9042-95CD-0275D13169E7}" type="slidenum">
              <a:rPr lang="en-GB" smtClean="0"/>
              <a:t>‹#›</a:t>
            </a:fld>
            <a:endParaRPr lang="en-GB"/>
          </a:p>
        </p:txBody>
      </p:sp>
    </p:spTree>
    <p:extLst>
      <p:ext uri="{BB962C8B-B14F-4D97-AF65-F5344CB8AC3E}">
        <p14:creationId xmlns:p14="http://schemas.microsoft.com/office/powerpoint/2010/main" val="176081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F5ADF-B71D-D149-8247-E73DB1FE5B3E}"/>
              </a:ext>
            </a:extLst>
          </p:cNvPr>
          <p:cNvSpPr>
            <a:spLocks noGrp="1"/>
          </p:cNvSpPr>
          <p:nvPr>
            <p:ph type="dt" sz="half" idx="10"/>
          </p:nvPr>
        </p:nvSpPr>
        <p:spPr/>
        <p:txBody>
          <a:bodyPr/>
          <a:lstStyle/>
          <a:p>
            <a:fld id="{E9C5C4B6-252B-BC4B-A5BE-3562938AFB3D}" type="datetimeFigureOut">
              <a:rPr lang="en-GB" smtClean="0"/>
              <a:t>14/08/2018</a:t>
            </a:fld>
            <a:endParaRPr lang="en-GB"/>
          </a:p>
        </p:txBody>
      </p:sp>
      <p:sp>
        <p:nvSpPr>
          <p:cNvPr id="3" name="Footer Placeholder 2">
            <a:extLst>
              <a:ext uri="{FF2B5EF4-FFF2-40B4-BE49-F238E27FC236}">
                <a16:creationId xmlns:a16="http://schemas.microsoft.com/office/drawing/2014/main" id="{43B770B8-191B-114E-A4C5-D542E6530B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96C606F-102D-BF4C-B18A-80F86BB9B434}"/>
              </a:ext>
            </a:extLst>
          </p:cNvPr>
          <p:cNvSpPr>
            <a:spLocks noGrp="1"/>
          </p:cNvSpPr>
          <p:nvPr>
            <p:ph type="sldNum" sz="quarter" idx="12"/>
          </p:nvPr>
        </p:nvSpPr>
        <p:spPr/>
        <p:txBody>
          <a:bodyPr/>
          <a:lstStyle/>
          <a:p>
            <a:fld id="{A402E896-0246-9042-95CD-0275D13169E7}" type="slidenum">
              <a:rPr lang="en-GB" smtClean="0"/>
              <a:t>‹#›</a:t>
            </a:fld>
            <a:endParaRPr lang="en-GB"/>
          </a:p>
        </p:txBody>
      </p:sp>
    </p:spTree>
    <p:extLst>
      <p:ext uri="{BB962C8B-B14F-4D97-AF65-F5344CB8AC3E}">
        <p14:creationId xmlns:p14="http://schemas.microsoft.com/office/powerpoint/2010/main" val="8530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7E51-48AC-1840-AFDF-BCFC49CC1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4264125-EEBA-B942-ADB1-9379A83C4B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2AA87C7-A412-234D-93E3-AC69B4CBC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50899E-72DB-444E-91FE-AD5BFF01DCC9}"/>
              </a:ext>
            </a:extLst>
          </p:cNvPr>
          <p:cNvSpPr>
            <a:spLocks noGrp="1"/>
          </p:cNvSpPr>
          <p:nvPr>
            <p:ph type="dt" sz="half" idx="10"/>
          </p:nvPr>
        </p:nvSpPr>
        <p:spPr/>
        <p:txBody>
          <a:bodyPr/>
          <a:lstStyle/>
          <a:p>
            <a:fld id="{E9C5C4B6-252B-BC4B-A5BE-3562938AFB3D}" type="datetimeFigureOut">
              <a:rPr lang="en-GB" smtClean="0"/>
              <a:t>14/08/2018</a:t>
            </a:fld>
            <a:endParaRPr lang="en-GB"/>
          </a:p>
        </p:txBody>
      </p:sp>
      <p:sp>
        <p:nvSpPr>
          <p:cNvPr id="6" name="Footer Placeholder 5">
            <a:extLst>
              <a:ext uri="{FF2B5EF4-FFF2-40B4-BE49-F238E27FC236}">
                <a16:creationId xmlns:a16="http://schemas.microsoft.com/office/drawing/2014/main" id="{F9D23782-4017-F24A-9B55-25A6E8996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4342D1-2453-9E40-9F21-D72E199354C8}"/>
              </a:ext>
            </a:extLst>
          </p:cNvPr>
          <p:cNvSpPr>
            <a:spLocks noGrp="1"/>
          </p:cNvSpPr>
          <p:nvPr>
            <p:ph type="sldNum" sz="quarter" idx="12"/>
          </p:nvPr>
        </p:nvSpPr>
        <p:spPr/>
        <p:txBody>
          <a:bodyPr/>
          <a:lstStyle/>
          <a:p>
            <a:fld id="{A402E896-0246-9042-95CD-0275D13169E7}" type="slidenum">
              <a:rPr lang="en-GB" smtClean="0"/>
              <a:t>‹#›</a:t>
            </a:fld>
            <a:endParaRPr lang="en-GB"/>
          </a:p>
        </p:txBody>
      </p:sp>
    </p:spTree>
    <p:extLst>
      <p:ext uri="{BB962C8B-B14F-4D97-AF65-F5344CB8AC3E}">
        <p14:creationId xmlns:p14="http://schemas.microsoft.com/office/powerpoint/2010/main" val="15487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FEFE4-3019-0448-A2FA-B43865708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FA742B3-652C-7040-8F62-15E3FCA615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2A713FC-446E-0D48-A6D6-ACF40408B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1C1B46-47EA-1A46-BB7B-5D8DD268EE17}"/>
              </a:ext>
            </a:extLst>
          </p:cNvPr>
          <p:cNvSpPr>
            <a:spLocks noGrp="1"/>
          </p:cNvSpPr>
          <p:nvPr>
            <p:ph type="dt" sz="half" idx="10"/>
          </p:nvPr>
        </p:nvSpPr>
        <p:spPr/>
        <p:txBody>
          <a:bodyPr/>
          <a:lstStyle/>
          <a:p>
            <a:fld id="{E9C5C4B6-252B-BC4B-A5BE-3562938AFB3D}" type="datetimeFigureOut">
              <a:rPr lang="en-GB" smtClean="0"/>
              <a:t>14/08/2018</a:t>
            </a:fld>
            <a:endParaRPr lang="en-GB"/>
          </a:p>
        </p:txBody>
      </p:sp>
      <p:sp>
        <p:nvSpPr>
          <p:cNvPr id="6" name="Footer Placeholder 5">
            <a:extLst>
              <a:ext uri="{FF2B5EF4-FFF2-40B4-BE49-F238E27FC236}">
                <a16:creationId xmlns:a16="http://schemas.microsoft.com/office/drawing/2014/main" id="{DBAB472B-7918-FD4D-BFF2-12EF5BBA18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85CBC0-6175-634B-B997-11F7E7B6A9AB}"/>
              </a:ext>
            </a:extLst>
          </p:cNvPr>
          <p:cNvSpPr>
            <a:spLocks noGrp="1"/>
          </p:cNvSpPr>
          <p:nvPr>
            <p:ph type="sldNum" sz="quarter" idx="12"/>
          </p:nvPr>
        </p:nvSpPr>
        <p:spPr/>
        <p:txBody>
          <a:bodyPr/>
          <a:lstStyle/>
          <a:p>
            <a:fld id="{A402E896-0246-9042-95CD-0275D13169E7}" type="slidenum">
              <a:rPr lang="en-GB" smtClean="0"/>
              <a:t>‹#›</a:t>
            </a:fld>
            <a:endParaRPr lang="en-GB"/>
          </a:p>
        </p:txBody>
      </p:sp>
    </p:spTree>
    <p:extLst>
      <p:ext uri="{BB962C8B-B14F-4D97-AF65-F5344CB8AC3E}">
        <p14:creationId xmlns:p14="http://schemas.microsoft.com/office/powerpoint/2010/main" val="69766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9E2D6D-50BC-0647-962B-F0BE770E1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8296DB-8DE7-4A42-8FE2-D1DAC23CD6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D1411D-2F28-734A-937E-AD025AC38C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5C4B6-252B-BC4B-A5BE-3562938AFB3D}" type="datetimeFigureOut">
              <a:rPr lang="en-GB" smtClean="0"/>
              <a:t>14/08/2018</a:t>
            </a:fld>
            <a:endParaRPr lang="en-GB"/>
          </a:p>
        </p:txBody>
      </p:sp>
      <p:sp>
        <p:nvSpPr>
          <p:cNvPr id="5" name="Footer Placeholder 4">
            <a:extLst>
              <a:ext uri="{FF2B5EF4-FFF2-40B4-BE49-F238E27FC236}">
                <a16:creationId xmlns:a16="http://schemas.microsoft.com/office/drawing/2014/main" id="{03F69415-1A20-D041-A2D2-A42F881BA5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FD4866-7867-CF49-8567-F8904C4FC0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2E896-0246-9042-95CD-0275D13169E7}" type="slidenum">
              <a:rPr lang="en-GB" smtClean="0"/>
              <a:t>‹#›</a:t>
            </a:fld>
            <a:endParaRPr lang="en-GB"/>
          </a:p>
        </p:txBody>
      </p:sp>
    </p:spTree>
    <p:extLst>
      <p:ext uri="{BB962C8B-B14F-4D97-AF65-F5344CB8AC3E}">
        <p14:creationId xmlns:p14="http://schemas.microsoft.com/office/powerpoint/2010/main" val="3981139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D4204CA6-F5FB-3A4C-8154-E660544E9750}"/>
              </a:ext>
            </a:extLst>
          </p:cNvPr>
          <p:cNvGrpSpPr/>
          <p:nvPr/>
        </p:nvGrpSpPr>
        <p:grpSpPr>
          <a:xfrm>
            <a:off x="560425" y="910866"/>
            <a:ext cx="2744696" cy="2165560"/>
            <a:chOff x="560425" y="910866"/>
            <a:chExt cx="2744696" cy="2165560"/>
          </a:xfrm>
        </p:grpSpPr>
        <p:sp>
          <p:nvSpPr>
            <p:cNvPr id="24" name="Rectangle 23">
              <a:extLst>
                <a:ext uri="{FF2B5EF4-FFF2-40B4-BE49-F238E27FC236}">
                  <a16:creationId xmlns:a16="http://schemas.microsoft.com/office/drawing/2014/main" id="{2A0BCDD3-C13C-2442-BCA8-D43F9DD96BC0}"/>
                </a:ext>
              </a:extLst>
            </p:cNvPr>
            <p:cNvSpPr/>
            <p:nvPr/>
          </p:nvSpPr>
          <p:spPr>
            <a:xfrm>
              <a:off x="560425" y="916426"/>
              <a:ext cx="1440000" cy="21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5" name="Group 34">
              <a:extLst>
                <a:ext uri="{FF2B5EF4-FFF2-40B4-BE49-F238E27FC236}">
                  <a16:creationId xmlns:a16="http://schemas.microsoft.com/office/drawing/2014/main" id="{9A89F7AF-800B-234F-BE62-DCDB7BDEEC53}"/>
                </a:ext>
              </a:extLst>
            </p:cNvPr>
            <p:cNvGrpSpPr/>
            <p:nvPr/>
          </p:nvGrpSpPr>
          <p:grpSpPr>
            <a:xfrm>
              <a:off x="560425" y="910866"/>
              <a:ext cx="1440000" cy="2165560"/>
              <a:chOff x="3535381" y="972426"/>
              <a:chExt cx="1440000" cy="2165560"/>
            </a:xfrm>
          </p:grpSpPr>
          <p:sp>
            <p:nvSpPr>
              <p:cNvPr id="8" name="Rectangle 7">
                <a:extLst>
                  <a:ext uri="{FF2B5EF4-FFF2-40B4-BE49-F238E27FC236}">
                    <a16:creationId xmlns:a16="http://schemas.microsoft.com/office/drawing/2014/main" id="{D41925CE-F9F7-F94E-943C-B2326087A23D}"/>
                  </a:ext>
                </a:extLst>
              </p:cNvPr>
              <p:cNvSpPr/>
              <p:nvPr/>
            </p:nvSpPr>
            <p:spPr>
              <a:xfrm>
                <a:off x="3535381" y="972426"/>
                <a:ext cx="720000" cy="54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3D1266D-C7CA-E443-AC9C-9E8F68A1638A}"/>
                  </a:ext>
                </a:extLst>
              </p:cNvPr>
              <p:cNvSpPr/>
              <p:nvPr/>
            </p:nvSpPr>
            <p:spPr>
              <a:xfrm>
                <a:off x="3535381" y="1515206"/>
                <a:ext cx="720000" cy="54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53F4230D-83A8-004C-9907-2C548511CB0B}"/>
                  </a:ext>
                </a:extLst>
              </p:cNvPr>
              <p:cNvSpPr/>
              <p:nvPr/>
            </p:nvSpPr>
            <p:spPr>
              <a:xfrm>
                <a:off x="4255381" y="972426"/>
                <a:ext cx="720000" cy="54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extLst>
                  <a:ext uri="{FF2B5EF4-FFF2-40B4-BE49-F238E27FC236}">
                    <a16:creationId xmlns:a16="http://schemas.microsoft.com/office/drawing/2014/main" id="{7713F530-E26A-E24C-9A54-DB11C4619E70}"/>
                  </a:ext>
                </a:extLst>
              </p:cNvPr>
              <p:cNvSpPr/>
              <p:nvPr/>
            </p:nvSpPr>
            <p:spPr>
              <a:xfrm>
                <a:off x="4255381" y="1515206"/>
                <a:ext cx="720000" cy="54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670D323E-6C9E-2C4C-9636-C6A4819EA16B}"/>
                  </a:ext>
                </a:extLst>
              </p:cNvPr>
              <p:cNvSpPr/>
              <p:nvPr/>
            </p:nvSpPr>
            <p:spPr>
              <a:xfrm>
                <a:off x="3535381" y="2055206"/>
                <a:ext cx="720000" cy="54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F75473ED-60E7-DB45-AAC2-E403F2949154}"/>
                  </a:ext>
                </a:extLst>
              </p:cNvPr>
              <p:cNvSpPr/>
              <p:nvPr/>
            </p:nvSpPr>
            <p:spPr>
              <a:xfrm>
                <a:off x="3535381" y="2597986"/>
                <a:ext cx="720000" cy="54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D75AAC44-57FC-134B-8802-750000DCD125}"/>
                  </a:ext>
                </a:extLst>
              </p:cNvPr>
              <p:cNvSpPr/>
              <p:nvPr/>
            </p:nvSpPr>
            <p:spPr>
              <a:xfrm>
                <a:off x="4255381" y="2055206"/>
                <a:ext cx="720000" cy="54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DE56E6D1-3621-D645-93CC-28C6632CB81F}"/>
                  </a:ext>
                </a:extLst>
              </p:cNvPr>
              <p:cNvSpPr/>
              <p:nvPr/>
            </p:nvSpPr>
            <p:spPr>
              <a:xfrm>
                <a:off x="4255381" y="2597986"/>
                <a:ext cx="720000" cy="54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a:extLst>
                <a:ext uri="{FF2B5EF4-FFF2-40B4-BE49-F238E27FC236}">
                  <a16:creationId xmlns:a16="http://schemas.microsoft.com/office/drawing/2014/main" id="{9720D8E1-13C8-E843-96BB-BAFE8008FD59}"/>
                </a:ext>
              </a:extLst>
            </p:cNvPr>
            <p:cNvGrpSpPr/>
            <p:nvPr/>
          </p:nvGrpSpPr>
          <p:grpSpPr>
            <a:xfrm>
              <a:off x="2171121" y="916426"/>
              <a:ext cx="1134000" cy="1980000"/>
              <a:chOff x="2171121" y="916426"/>
              <a:chExt cx="1134000" cy="1980000"/>
            </a:xfrm>
          </p:grpSpPr>
          <p:sp>
            <p:nvSpPr>
              <p:cNvPr id="28" name="Rectangle 27">
                <a:extLst>
                  <a:ext uri="{FF2B5EF4-FFF2-40B4-BE49-F238E27FC236}">
                    <a16:creationId xmlns:a16="http://schemas.microsoft.com/office/drawing/2014/main" id="{B6E09654-619A-714B-B974-BC4DDBFBAE96}"/>
                  </a:ext>
                </a:extLst>
              </p:cNvPr>
              <p:cNvSpPr/>
              <p:nvPr/>
            </p:nvSpPr>
            <p:spPr>
              <a:xfrm>
                <a:off x="2171121" y="916426"/>
                <a:ext cx="1134000" cy="1980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FB09C374-BD5E-2845-B967-2872146AB4E2}"/>
                  </a:ext>
                </a:extLst>
              </p:cNvPr>
              <p:cNvSpPr>
                <a:spLocks/>
              </p:cNvSpPr>
              <p:nvPr/>
            </p:nvSpPr>
            <p:spPr>
              <a:xfrm rot="5400000">
                <a:off x="2088321" y="1014628"/>
                <a:ext cx="712800" cy="53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4A8C5BA6-E77F-ED44-B2E6-B4310964B9DD}"/>
                  </a:ext>
                </a:extLst>
              </p:cNvPr>
              <p:cNvSpPr>
                <a:spLocks/>
              </p:cNvSpPr>
              <p:nvPr/>
            </p:nvSpPr>
            <p:spPr>
              <a:xfrm rot="5400000">
                <a:off x="2654914" y="1014628"/>
                <a:ext cx="712800" cy="53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3C970A60-306F-1E4E-BD6C-61ABD9A2AE8B}"/>
                  </a:ext>
                </a:extLst>
              </p:cNvPr>
              <p:cNvSpPr>
                <a:spLocks/>
              </p:cNvSpPr>
              <p:nvPr/>
            </p:nvSpPr>
            <p:spPr>
              <a:xfrm rot="5400000">
                <a:off x="2089439" y="1728833"/>
                <a:ext cx="712800" cy="53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ACE61312-EAB4-3C4B-8144-862A54A82E14}"/>
                  </a:ext>
                </a:extLst>
              </p:cNvPr>
              <p:cNvSpPr>
                <a:spLocks/>
              </p:cNvSpPr>
              <p:nvPr/>
            </p:nvSpPr>
            <p:spPr>
              <a:xfrm rot="5400000">
                <a:off x="2654914" y="1726955"/>
                <a:ext cx="712800" cy="53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59A8BA62-1F12-974E-B20A-5AB0D04802CC}"/>
                  </a:ext>
                </a:extLst>
              </p:cNvPr>
              <p:cNvSpPr/>
              <p:nvPr/>
            </p:nvSpPr>
            <p:spPr>
              <a:xfrm>
                <a:off x="2180646" y="2360527"/>
                <a:ext cx="712800" cy="53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126022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091D-4C82-004A-9127-D9131F78BB43}"/>
              </a:ext>
            </a:extLst>
          </p:cNvPr>
          <p:cNvSpPr>
            <a:spLocks noGrp="1"/>
          </p:cNvSpPr>
          <p:nvPr>
            <p:ph type="title"/>
          </p:nvPr>
        </p:nvSpPr>
        <p:spPr/>
        <p:txBody>
          <a:bodyPr/>
          <a:lstStyle/>
          <a:p>
            <a:r>
              <a:rPr lang="en-GB" dirty="0"/>
              <a:t>Microgreen Trials </a:t>
            </a:r>
          </a:p>
        </p:txBody>
      </p:sp>
      <p:graphicFrame>
        <p:nvGraphicFramePr>
          <p:cNvPr id="4" name="Content Placeholder 3">
            <a:extLst>
              <a:ext uri="{FF2B5EF4-FFF2-40B4-BE49-F238E27FC236}">
                <a16:creationId xmlns:a16="http://schemas.microsoft.com/office/drawing/2014/main" id="{233AB6C6-A0BE-6445-B1B5-1EE26113C4E2}"/>
              </a:ext>
            </a:extLst>
          </p:cNvPr>
          <p:cNvGraphicFramePr>
            <a:graphicFrameLocks noGrp="1"/>
          </p:cNvGraphicFramePr>
          <p:nvPr>
            <p:ph idx="1"/>
            <p:extLst>
              <p:ext uri="{D42A27DB-BD31-4B8C-83A1-F6EECF244321}">
                <p14:modId xmlns:p14="http://schemas.microsoft.com/office/powerpoint/2010/main" val="2037849336"/>
              </p:ext>
            </p:extLst>
          </p:nvPr>
        </p:nvGraphicFramePr>
        <p:xfrm>
          <a:off x="826008" y="2337689"/>
          <a:ext cx="10515600" cy="3270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74A03A9D-9C07-C341-B860-4FDDC4DA330E}"/>
              </a:ext>
            </a:extLst>
          </p:cNvPr>
          <p:cNvSpPr/>
          <p:nvPr/>
        </p:nvSpPr>
        <p:spPr>
          <a:xfrm>
            <a:off x="792480" y="1850059"/>
            <a:ext cx="10789920" cy="369332"/>
          </a:xfrm>
          <a:prstGeom prst="rect">
            <a:avLst/>
          </a:prstGeom>
        </p:spPr>
        <p:txBody>
          <a:bodyPr wrap="square">
            <a:spAutoFit/>
          </a:bodyPr>
          <a:lstStyle/>
          <a:p>
            <a:r>
              <a:rPr lang="en-GB" dirty="0"/>
              <a:t>Our growing room has a temperature range of between 21 to 24℃ and a humidity range of between 65 to 80%. </a:t>
            </a:r>
          </a:p>
        </p:txBody>
      </p:sp>
    </p:spTree>
    <p:extLst>
      <p:ext uri="{BB962C8B-B14F-4D97-AF65-F5344CB8AC3E}">
        <p14:creationId xmlns:p14="http://schemas.microsoft.com/office/powerpoint/2010/main" val="90156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B1921C-109D-754D-AFA5-D1168EC9D00C}"/>
              </a:ext>
            </a:extLst>
          </p:cNvPr>
          <p:cNvSpPr txBox="1"/>
          <p:nvPr/>
        </p:nvSpPr>
        <p:spPr>
          <a:xfrm>
            <a:off x="1078268" y="762516"/>
            <a:ext cx="10162756" cy="5355312"/>
          </a:xfrm>
          <a:prstGeom prst="rect">
            <a:avLst/>
          </a:prstGeom>
          <a:noFill/>
        </p:spPr>
        <p:txBody>
          <a:bodyPr wrap="square" rtlCol="0">
            <a:spAutoFit/>
          </a:bodyPr>
          <a:lstStyle/>
          <a:p>
            <a:pPr marL="342900" indent="-342900">
              <a:buAutoNum type="arabicParenR"/>
            </a:pPr>
            <a:r>
              <a:rPr lang="en-GB" dirty="0"/>
              <a:t>Do DLIs play an important role in microgreen growth?</a:t>
            </a:r>
          </a:p>
          <a:p>
            <a:pPr marL="342900" indent="-342900">
              <a:buAutoNum type="arabicParenR"/>
            </a:pPr>
            <a:r>
              <a:rPr lang="en-GB" dirty="0"/>
              <a:t>How much light (intensity) is ideal for a table of microgreens?</a:t>
            </a:r>
          </a:p>
          <a:p>
            <a:pPr marL="342900" indent="-342900">
              <a:buAutoNum type="arabicParenR"/>
            </a:pPr>
            <a:r>
              <a:rPr lang="en-GB" dirty="0"/>
              <a:t>Do you use UV light in any stage of plant growth?</a:t>
            </a:r>
          </a:p>
          <a:p>
            <a:pPr marL="342900" indent="-342900">
              <a:buAutoNum type="arabicParenR"/>
            </a:pPr>
            <a:r>
              <a:rPr lang="en-GB" dirty="0"/>
              <a:t>How to get rid of the seed coat if selling live plants?</a:t>
            </a:r>
          </a:p>
          <a:p>
            <a:pPr marL="342900" indent="-342900">
              <a:buAutoNum type="arabicParenR"/>
            </a:pPr>
            <a:r>
              <a:rPr lang="en-GB" dirty="0"/>
              <a:t>How much fertilizer is necessary for microgreens? Perhaps just NPK?</a:t>
            </a:r>
          </a:p>
          <a:p>
            <a:pPr marL="342900" indent="-342900">
              <a:buAutoNum type="arabicParenR"/>
            </a:pPr>
            <a:r>
              <a:rPr lang="en-GB" dirty="0"/>
              <a:t>Do you stress the plants, and if so, to what degree?</a:t>
            </a:r>
          </a:p>
          <a:p>
            <a:pPr marL="342900" indent="-342900">
              <a:buAutoNum type="arabicParenR"/>
            </a:pPr>
            <a:r>
              <a:rPr lang="en-GB" dirty="0"/>
              <a:t>Is it worth increasing the level of carbon dioxide in the growing space to improve plant growth?</a:t>
            </a:r>
          </a:p>
          <a:p>
            <a:pPr marL="342900" indent="-342900">
              <a:buAutoNum type="arabicParenR"/>
            </a:pPr>
            <a:r>
              <a:rPr lang="en-GB" dirty="0"/>
              <a:t>Is it better to focus on one growing stage or balance microgreens, baby leaves and whole plants?</a:t>
            </a:r>
          </a:p>
          <a:p>
            <a:pPr marL="342900" indent="-342900">
              <a:buAutoNum type="arabicParenR"/>
            </a:pPr>
            <a:r>
              <a:rPr lang="en-GB" dirty="0"/>
              <a:t>What is the best way to germinate peas, mung beans and sunflower seeds?</a:t>
            </a:r>
          </a:p>
          <a:p>
            <a:pPr marL="342900" indent="-342900">
              <a:buAutoNum type="arabicParenR"/>
            </a:pPr>
            <a:r>
              <a:rPr lang="en-GB" dirty="0"/>
              <a:t>We have read and learned that peas and sunflower seeds should be left in the dark for as long as possible so that they become leggier and therefore be larger plants. Is this right?</a:t>
            </a:r>
          </a:p>
          <a:p>
            <a:pPr marL="342900" indent="-342900">
              <a:buAutoNum type="arabicParenR"/>
            </a:pPr>
            <a:r>
              <a:rPr lang="en-GB" dirty="0"/>
              <a:t>We are having problems with evenly germinating chard and beet seeds. Is there a specific way of germinating them? Or are they really just not hydroponic performers (as stated in the literature)? </a:t>
            </a:r>
          </a:p>
          <a:p>
            <a:pPr marL="342900" indent="-342900">
              <a:buAutoNum type="arabicParenR"/>
            </a:pPr>
            <a:r>
              <a:rPr lang="en-GB" dirty="0"/>
              <a:t>How many days would you suggest leaving seeds such as basil and chicory/endive in the dark for?</a:t>
            </a:r>
          </a:p>
          <a:p>
            <a:pPr marL="342900" indent="-342900">
              <a:buAutoNum type="arabicParenR"/>
            </a:pPr>
            <a:r>
              <a:rPr lang="en-GB" dirty="0"/>
              <a:t>What are the microgreen varieties have you found that are most popular with consumers and what are the ones we should generally avoid growing (due to lack of interest, difficult to cultivate etc.)?</a:t>
            </a:r>
          </a:p>
          <a:p>
            <a:pPr marL="342900" indent="-342900">
              <a:buAutoNum type="arabicParenR"/>
            </a:pPr>
            <a:r>
              <a:rPr lang="en-GB" dirty="0"/>
              <a:t>How would you reduce the growth of fungus and pathogens on the germinating seeds and seedlings? We currently spray a solution of 0.6% hydrogen peroxide onto seeds right after sowing as well as once during the growth cycle</a:t>
            </a:r>
            <a:r>
              <a:rPr lang="en-GB"/>
              <a:t>. </a:t>
            </a:r>
            <a:endParaRPr lang="en-GB" dirty="0"/>
          </a:p>
        </p:txBody>
      </p:sp>
    </p:spTree>
    <p:extLst>
      <p:ext uri="{BB962C8B-B14F-4D97-AF65-F5344CB8AC3E}">
        <p14:creationId xmlns:p14="http://schemas.microsoft.com/office/powerpoint/2010/main" val="327356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7A438A-54D9-F54F-810B-8E933F839DF5}"/>
              </a:ext>
            </a:extLst>
          </p:cNvPr>
          <p:cNvSpPr txBox="1"/>
          <p:nvPr/>
        </p:nvSpPr>
        <p:spPr>
          <a:xfrm>
            <a:off x="1053884" y="945396"/>
            <a:ext cx="9639945" cy="369332"/>
          </a:xfrm>
          <a:prstGeom prst="rect">
            <a:avLst/>
          </a:prstGeom>
          <a:noFill/>
        </p:spPr>
        <p:txBody>
          <a:bodyPr wrap="square" rtlCol="0">
            <a:spAutoFit/>
          </a:bodyPr>
          <a:lstStyle/>
          <a:p>
            <a:r>
              <a:rPr lang="en-GB" dirty="0"/>
              <a:t> </a:t>
            </a:r>
          </a:p>
        </p:txBody>
      </p:sp>
      <p:sp>
        <p:nvSpPr>
          <p:cNvPr id="4" name="TextBox 3">
            <a:extLst>
              <a:ext uri="{FF2B5EF4-FFF2-40B4-BE49-F238E27FC236}">
                <a16:creationId xmlns:a16="http://schemas.microsoft.com/office/drawing/2014/main" id="{FC28BE55-087B-5A4E-A6B9-FBF38A937EBF}"/>
              </a:ext>
            </a:extLst>
          </p:cNvPr>
          <p:cNvSpPr txBox="1"/>
          <p:nvPr/>
        </p:nvSpPr>
        <p:spPr>
          <a:xfrm>
            <a:off x="1053884" y="945396"/>
            <a:ext cx="10053028" cy="2862322"/>
          </a:xfrm>
          <a:prstGeom prst="rect">
            <a:avLst/>
          </a:prstGeom>
          <a:noFill/>
        </p:spPr>
        <p:txBody>
          <a:bodyPr wrap="square" rtlCol="0">
            <a:spAutoFit/>
          </a:bodyPr>
          <a:lstStyle/>
          <a:p>
            <a:pPr marL="342900" indent="-342900">
              <a:buAutoNum type="arabicParenR"/>
            </a:pPr>
            <a:r>
              <a:rPr lang="en-GB" dirty="0"/>
              <a:t>Do you think it is possible to grow edible flowers in our systems? What is the market like in Europe for edible flowers?</a:t>
            </a:r>
          </a:p>
          <a:p>
            <a:pPr marL="342900" indent="-342900">
              <a:buAutoNum type="arabicParenR"/>
            </a:pPr>
            <a:r>
              <a:rPr lang="en-GB" dirty="0"/>
              <a:t>Would you suggest harvesting at seed leaf or true leaf stage? Which varieties taste and look better at each stage? </a:t>
            </a:r>
          </a:p>
          <a:p>
            <a:pPr marL="342900" indent="-342900">
              <a:buAutoNum type="arabicParenR"/>
            </a:pPr>
            <a:r>
              <a:rPr lang="en-GB" dirty="0"/>
              <a:t>Do you use reflectors in your systems? Would it be worth using reflector sheets for early stage plants (microgreens and baby leaves)?</a:t>
            </a:r>
          </a:p>
          <a:p>
            <a:pPr marL="342900" indent="-342900">
              <a:buAutoNum type="arabicParenR"/>
            </a:pPr>
            <a:r>
              <a:rPr lang="en-GB" dirty="0"/>
              <a:t>Do you think our lab is safe?</a:t>
            </a:r>
          </a:p>
          <a:p>
            <a:pPr marL="342900" indent="-342900">
              <a:buAutoNum type="arabicParenR"/>
            </a:pPr>
            <a:r>
              <a:rPr lang="en-GB" dirty="0"/>
              <a:t>What salad mixes work?</a:t>
            </a:r>
          </a:p>
          <a:p>
            <a:pPr marL="342900" indent="-342900">
              <a:buAutoNum type="arabicParenR"/>
            </a:pPr>
            <a:r>
              <a:rPr lang="en-GB" dirty="0"/>
              <a:t>Growing saffron economically?</a:t>
            </a:r>
          </a:p>
          <a:p>
            <a:pPr marL="342900" indent="-342900">
              <a:buAutoNum type="arabicParenR"/>
            </a:pPr>
            <a:r>
              <a:rPr lang="en-GB" dirty="0"/>
              <a:t>Harvest everyday? Or a few days a week?</a:t>
            </a:r>
          </a:p>
        </p:txBody>
      </p:sp>
    </p:spTree>
    <p:extLst>
      <p:ext uri="{BB962C8B-B14F-4D97-AF65-F5344CB8AC3E}">
        <p14:creationId xmlns:p14="http://schemas.microsoft.com/office/powerpoint/2010/main" val="2508881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19912</TotalTime>
  <Words>455</Words>
  <Application>Microsoft Macintosh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Microgreen Trials </vt:lpstr>
      <vt:lpstr>PowerPoint Presentation</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Tiara Bte Herman Abdullah</dc:creator>
  <cp:lastModifiedBy>Tiara Bte Herman Abdullah</cp:lastModifiedBy>
  <cp:revision>40</cp:revision>
  <dcterms:created xsi:type="dcterms:W3CDTF">2018-08-02T14:24:46Z</dcterms:created>
  <dcterms:modified xsi:type="dcterms:W3CDTF">2018-08-17T07:03:19Z</dcterms:modified>
</cp:coreProperties>
</file>