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D245-3F99-43F6-ADAF-A41EDE73D4B0}" type="datetimeFigureOut">
              <a:rPr lang="id-ID" smtClean="0"/>
              <a:t>20/10/2022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7E30-60D2-4C18-B623-A728D31A2D78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737"/>
            <a:ext cx="12216618" cy="694546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-1" fmla="*/ 4683318 w 12192000"/>
              <a:gd name="connsiteY0-2" fmla="*/ 4651513 h 6858000"/>
              <a:gd name="connsiteX1-3" fmla="*/ 12192000 w 12192000"/>
              <a:gd name="connsiteY1-4" fmla="*/ 0 h 6858000"/>
              <a:gd name="connsiteX2-5" fmla="*/ 12192000 w 12192000"/>
              <a:gd name="connsiteY2-6" fmla="*/ 6858000 h 6858000"/>
              <a:gd name="connsiteX3-7" fmla="*/ 0 w 12192000"/>
              <a:gd name="connsiteY3-8" fmla="*/ 6858000 h 6858000"/>
              <a:gd name="connsiteX4-9" fmla="*/ 4683318 w 12192000"/>
              <a:gd name="connsiteY4-10" fmla="*/ 4651513 h 6858000"/>
              <a:gd name="connsiteX0-11" fmla="*/ 4683318 w 12192000"/>
              <a:gd name="connsiteY0-12" fmla="*/ 4651513 h 6858000"/>
              <a:gd name="connsiteX1-13" fmla="*/ 12192000 w 12192000"/>
              <a:gd name="connsiteY1-14" fmla="*/ 0 h 6858000"/>
              <a:gd name="connsiteX2-15" fmla="*/ 12192000 w 12192000"/>
              <a:gd name="connsiteY2-16" fmla="*/ 6858000 h 6858000"/>
              <a:gd name="connsiteX3-17" fmla="*/ 0 w 12192000"/>
              <a:gd name="connsiteY3-18" fmla="*/ 6858000 h 6858000"/>
              <a:gd name="connsiteX4-19" fmla="*/ 2305878 w 12192000"/>
              <a:gd name="connsiteY4-20" fmla="*/ 5748793 h 6858000"/>
              <a:gd name="connsiteX5" fmla="*/ 4683318 w 12192000"/>
              <a:gd name="connsiteY5" fmla="*/ 4651513 h 6858000"/>
              <a:gd name="connsiteX0-21" fmla="*/ 4699221 w 12207903"/>
              <a:gd name="connsiteY0-22" fmla="*/ 4651513 h 6858000"/>
              <a:gd name="connsiteX1-23" fmla="*/ 12207903 w 12207903"/>
              <a:gd name="connsiteY1-24" fmla="*/ 0 h 6858000"/>
              <a:gd name="connsiteX2-25" fmla="*/ 12207903 w 12207903"/>
              <a:gd name="connsiteY2-26" fmla="*/ 6858000 h 6858000"/>
              <a:gd name="connsiteX3-27" fmla="*/ 0 w 12207903"/>
              <a:gd name="connsiteY3-28" fmla="*/ 6858000 h 6858000"/>
              <a:gd name="connsiteX4-29" fmla="*/ 2321781 w 12207903"/>
              <a:gd name="connsiteY4-30" fmla="*/ 5748793 h 6858000"/>
              <a:gd name="connsiteX5-31" fmla="*/ 4699221 w 12207903"/>
              <a:gd name="connsiteY5-32" fmla="*/ 4651513 h 6858000"/>
              <a:gd name="connsiteX0-33" fmla="*/ 4707173 w 12207903"/>
              <a:gd name="connsiteY0-34" fmla="*/ 4643561 h 6858000"/>
              <a:gd name="connsiteX1-35" fmla="*/ 12207903 w 12207903"/>
              <a:gd name="connsiteY1-36" fmla="*/ 0 h 6858000"/>
              <a:gd name="connsiteX2-37" fmla="*/ 12207903 w 12207903"/>
              <a:gd name="connsiteY2-38" fmla="*/ 6858000 h 6858000"/>
              <a:gd name="connsiteX3-39" fmla="*/ 0 w 12207903"/>
              <a:gd name="connsiteY3-40" fmla="*/ 6858000 h 6858000"/>
              <a:gd name="connsiteX4-41" fmla="*/ 2321781 w 12207903"/>
              <a:gd name="connsiteY4-42" fmla="*/ 5748793 h 6858000"/>
              <a:gd name="connsiteX5-43" fmla="*/ 4707173 w 12207903"/>
              <a:gd name="connsiteY5-44" fmla="*/ 4643561 h 6858000"/>
              <a:gd name="connsiteX0-45" fmla="*/ 4707173 w 12207903"/>
              <a:gd name="connsiteY0-46" fmla="*/ 4659463 h 6873902"/>
              <a:gd name="connsiteX1-47" fmla="*/ 12207903 w 12207903"/>
              <a:gd name="connsiteY1-48" fmla="*/ 15902 h 6873902"/>
              <a:gd name="connsiteX2-49" fmla="*/ 12207903 w 12207903"/>
              <a:gd name="connsiteY2-50" fmla="*/ 6873902 h 6873902"/>
              <a:gd name="connsiteX3-51" fmla="*/ 0 w 12207903"/>
              <a:gd name="connsiteY3-52" fmla="*/ 6873902 h 6873902"/>
              <a:gd name="connsiteX4-53" fmla="*/ 7951 w 12207903"/>
              <a:gd name="connsiteY4-54" fmla="*/ 0 h 6873902"/>
              <a:gd name="connsiteX5-55" fmla="*/ 4707173 w 12207903"/>
              <a:gd name="connsiteY5-56" fmla="*/ 4659463 h 6873902"/>
              <a:gd name="connsiteX0-57" fmla="*/ 1637970 w 12207903"/>
              <a:gd name="connsiteY0-58" fmla="*/ 5486399 h 6873902"/>
              <a:gd name="connsiteX1-59" fmla="*/ 12207903 w 12207903"/>
              <a:gd name="connsiteY1-60" fmla="*/ 15902 h 6873902"/>
              <a:gd name="connsiteX2-61" fmla="*/ 12207903 w 12207903"/>
              <a:gd name="connsiteY2-62" fmla="*/ 6873902 h 6873902"/>
              <a:gd name="connsiteX3-63" fmla="*/ 0 w 12207903"/>
              <a:gd name="connsiteY3-64" fmla="*/ 6873902 h 6873902"/>
              <a:gd name="connsiteX4-65" fmla="*/ 7951 w 12207903"/>
              <a:gd name="connsiteY4-66" fmla="*/ 0 h 6873902"/>
              <a:gd name="connsiteX5-67" fmla="*/ 1637970 w 12207903"/>
              <a:gd name="connsiteY5-68" fmla="*/ 5486399 h 6873902"/>
              <a:gd name="connsiteX0-69" fmla="*/ 1486895 w 12207903"/>
              <a:gd name="connsiteY0-70" fmla="*/ 5573863 h 6873902"/>
              <a:gd name="connsiteX1-71" fmla="*/ 12207903 w 12207903"/>
              <a:gd name="connsiteY1-72" fmla="*/ 15902 h 6873902"/>
              <a:gd name="connsiteX2-73" fmla="*/ 12207903 w 12207903"/>
              <a:gd name="connsiteY2-74" fmla="*/ 6873902 h 6873902"/>
              <a:gd name="connsiteX3-75" fmla="*/ 0 w 12207903"/>
              <a:gd name="connsiteY3-76" fmla="*/ 6873902 h 6873902"/>
              <a:gd name="connsiteX4-77" fmla="*/ 7951 w 12207903"/>
              <a:gd name="connsiteY4-78" fmla="*/ 0 h 6873902"/>
              <a:gd name="connsiteX5-79" fmla="*/ 1486895 w 12207903"/>
              <a:gd name="connsiteY5-80" fmla="*/ 5573863 h 6873902"/>
              <a:gd name="connsiteX0-81" fmla="*/ 1486895 w 12215854"/>
              <a:gd name="connsiteY0-82" fmla="*/ 5573863 h 6873902"/>
              <a:gd name="connsiteX1-83" fmla="*/ 12215854 w 12215854"/>
              <a:gd name="connsiteY1-84" fmla="*/ 15902 h 6873902"/>
              <a:gd name="connsiteX2-85" fmla="*/ 12207903 w 12215854"/>
              <a:gd name="connsiteY2-86" fmla="*/ 6873902 h 6873902"/>
              <a:gd name="connsiteX3-87" fmla="*/ 0 w 12215854"/>
              <a:gd name="connsiteY3-88" fmla="*/ 6873902 h 6873902"/>
              <a:gd name="connsiteX4-89" fmla="*/ 7951 w 12215854"/>
              <a:gd name="connsiteY4-90" fmla="*/ 0 h 6873902"/>
              <a:gd name="connsiteX5-91" fmla="*/ 1486895 w 12215854"/>
              <a:gd name="connsiteY5-92" fmla="*/ 5573863 h 6873902"/>
              <a:gd name="connsiteX0-93" fmla="*/ 1486895 w 12215854"/>
              <a:gd name="connsiteY0-94" fmla="*/ 5645425 h 6945464"/>
              <a:gd name="connsiteX1-95" fmla="*/ 12215854 w 12215854"/>
              <a:gd name="connsiteY1-96" fmla="*/ 0 h 6945464"/>
              <a:gd name="connsiteX2-97" fmla="*/ 12207903 w 12215854"/>
              <a:gd name="connsiteY2-98" fmla="*/ 6945464 h 6945464"/>
              <a:gd name="connsiteX3-99" fmla="*/ 0 w 12215854"/>
              <a:gd name="connsiteY3-100" fmla="*/ 6945464 h 6945464"/>
              <a:gd name="connsiteX4-101" fmla="*/ 7951 w 12215854"/>
              <a:gd name="connsiteY4-102" fmla="*/ 71562 h 6945464"/>
              <a:gd name="connsiteX5-103" fmla="*/ 1486895 w 12215854"/>
              <a:gd name="connsiteY5-104" fmla="*/ 5645425 h 6945464"/>
              <a:gd name="connsiteX0-105" fmla="*/ 1487659 w 12216618"/>
              <a:gd name="connsiteY0-106" fmla="*/ 5645425 h 6945464"/>
              <a:gd name="connsiteX1-107" fmla="*/ 12216618 w 12216618"/>
              <a:gd name="connsiteY1-108" fmla="*/ 0 h 6945464"/>
              <a:gd name="connsiteX2-109" fmla="*/ 12208667 w 12216618"/>
              <a:gd name="connsiteY2-110" fmla="*/ 6945464 h 6945464"/>
              <a:gd name="connsiteX3-111" fmla="*/ 764 w 12216618"/>
              <a:gd name="connsiteY3-112" fmla="*/ 6945464 h 6945464"/>
              <a:gd name="connsiteX4-113" fmla="*/ 764 w 12216618"/>
              <a:gd name="connsiteY4-114" fmla="*/ 31805 h 6945464"/>
              <a:gd name="connsiteX5-115" fmla="*/ 1487659 w 12216618"/>
              <a:gd name="connsiteY5-116" fmla="*/ 5645425 h 69454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12216618" h="6945464">
                <a:moveTo>
                  <a:pt x="1487659" y="5645425"/>
                </a:moveTo>
                <a:lnTo>
                  <a:pt x="12216618" y="0"/>
                </a:lnTo>
                <a:cubicBezTo>
                  <a:pt x="12213968" y="2286000"/>
                  <a:pt x="12211317" y="4659464"/>
                  <a:pt x="12208667" y="6945464"/>
                </a:cubicBezTo>
                <a:lnTo>
                  <a:pt x="764" y="6945464"/>
                </a:lnTo>
                <a:cubicBezTo>
                  <a:pt x="3414" y="4654163"/>
                  <a:pt x="-1886" y="2323106"/>
                  <a:pt x="764" y="31805"/>
                </a:cubicBezTo>
                <a:lnTo>
                  <a:pt x="1487659" y="5645425"/>
                </a:lnTo>
                <a:close/>
              </a:path>
            </a:pathLst>
          </a:custGeom>
          <a:solidFill>
            <a:schemeClr val="accent1">
              <a:lumMod val="50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gular Pentagon 4"/>
          <p:cNvSpPr/>
          <p:nvPr/>
        </p:nvSpPr>
        <p:spPr>
          <a:xfrm>
            <a:off x="0" y="100629"/>
            <a:ext cx="12118477" cy="5705400"/>
          </a:xfrm>
          <a:custGeom>
            <a:avLst/>
            <a:gdLst>
              <a:gd name="connsiteX0" fmla="*/ 3 w 2369488"/>
              <a:gd name="connsiteY0" fmla="*/ 798763 h 2091195"/>
              <a:gd name="connsiteX1" fmla="*/ 1184744 w 2369488"/>
              <a:gd name="connsiteY1" fmla="*/ 0 h 2091195"/>
              <a:gd name="connsiteX2" fmla="*/ 2369485 w 2369488"/>
              <a:gd name="connsiteY2" fmla="*/ 798763 h 2091195"/>
              <a:gd name="connsiteX3" fmla="*/ 1916955 w 2369488"/>
              <a:gd name="connsiteY3" fmla="*/ 2091190 h 2091195"/>
              <a:gd name="connsiteX4" fmla="*/ 452533 w 2369488"/>
              <a:gd name="connsiteY4" fmla="*/ 2091190 h 2091195"/>
              <a:gd name="connsiteX5" fmla="*/ 3 w 2369488"/>
              <a:gd name="connsiteY5" fmla="*/ 798763 h 2091195"/>
              <a:gd name="connsiteX0-1" fmla="*/ 0 w 5446637"/>
              <a:gd name="connsiteY0-2" fmla="*/ 0 h 3494938"/>
              <a:gd name="connsiteX1-3" fmla="*/ 4261896 w 5446637"/>
              <a:gd name="connsiteY1-4" fmla="*/ 1403748 h 3494938"/>
              <a:gd name="connsiteX2-5" fmla="*/ 5446637 w 5446637"/>
              <a:gd name="connsiteY2-6" fmla="*/ 2202511 h 3494938"/>
              <a:gd name="connsiteX3-7" fmla="*/ 4994107 w 5446637"/>
              <a:gd name="connsiteY3-8" fmla="*/ 3494938 h 3494938"/>
              <a:gd name="connsiteX4-9" fmla="*/ 3529685 w 5446637"/>
              <a:gd name="connsiteY4-10" fmla="*/ 3494938 h 3494938"/>
              <a:gd name="connsiteX5-11" fmla="*/ 0 w 5446637"/>
              <a:gd name="connsiteY5-12" fmla="*/ 0 h 3494938"/>
              <a:gd name="connsiteX0-13" fmla="*/ 0 w 5446637"/>
              <a:gd name="connsiteY0-14" fmla="*/ 0 h 5570228"/>
              <a:gd name="connsiteX1-15" fmla="*/ 4261896 w 5446637"/>
              <a:gd name="connsiteY1-16" fmla="*/ 1403748 h 5570228"/>
              <a:gd name="connsiteX2-17" fmla="*/ 5446637 w 5446637"/>
              <a:gd name="connsiteY2-18" fmla="*/ 2202511 h 5570228"/>
              <a:gd name="connsiteX3-19" fmla="*/ 4994107 w 5446637"/>
              <a:gd name="connsiteY3-20" fmla="*/ 3494938 h 5570228"/>
              <a:gd name="connsiteX4-21" fmla="*/ 1462346 w 5446637"/>
              <a:gd name="connsiteY4-22" fmla="*/ 5570228 h 5570228"/>
              <a:gd name="connsiteX5-23" fmla="*/ 0 w 5446637"/>
              <a:gd name="connsiteY5-24" fmla="*/ 0 h 5570228"/>
              <a:gd name="connsiteX0-25" fmla="*/ 0 w 12142330"/>
              <a:gd name="connsiteY0-26" fmla="*/ 0 h 5570228"/>
              <a:gd name="connsiteX1-27" fmla="*/ 4261896 w 12142330"/>
              <a:gd name="connsiteY1-28" fmla="*/ 1403748 h 5570228"/>
              <a:gd name="connsiteX2-29" fmla="*/ 5446637 w 12142330"/>
              <a:gd name="connsiteY2-30" fmla="*/ 2202511 h 5570228"/>
              <a:gd name="connsiteX3-31" fmla="*/ 12142330 w 12142330"/>
              <a:gd name="connsiteY3-32" fmla="*/ 4315 h 5570228"/>
              <a:gd name="connsiteX4-33" fmla="*/ 1462346 w 12142330"/>
              <a:gd name="connsiteY4-34" fmla="*/ 5570228 h 5570228"/>
              <a:gd name="connsiteX5-35" fmla="*/ 0 w 12142330"/>
              <a:gd name="connsiteY5-36" fmla="*/ 0 h 5570228"/>
              <a:gd name="connsiteX0-37" fmla="*/ 0 w 12142330"/>
              <a:gd name="connsiteY0-38" fmla="*/ 0 h 5570228"/>
              <a:gd name="connsiteX1-39" fmla="*/ 1908310 w 12142330"/>
              <a:gd name="connsiteY1-40" fmla="*/ 4679685 h 5570228"/>
              <a:gd name="connsiteX2-41" fmla="*/ 5446637 w 12142330"/>
              <a:gd name="connsiteY2-42" fmla="*/ 2202511 h 5570228"/>
              <a:gd name="connsiteX3-43" fmla="*/ 12142330 w 12142330"/>
              <a:gd name="connsiteY3-44" fmla="*/ 4315 h 5570228"/>
              <a:gd name="connsiteX4-45" fmla="*/ 1462346 w 12142330"/>
              <a:gd name="connsiteY4-46" fmla="*/ 5570228 h 5570228"/>
              <a:gd name="connsiteX5-47" fmla="*/ 0 w 12142330"/>
              <a:gd name="connsiteY5-48" fmla="*/ 0 h 5570228"/>
              <a:gd name="connsiteX0-49" fmla="*/ 0 w 12142330"/>
              <a:gd name="connsiteY0-50" fmla="*/ 0 h 5570228"/>
              <a:gd name="connsiteX1-51" fmla="*/ 1908310 w 12142330"/>
              <a:gd name="connsiteY1-52" fmla="*/ 4679685 h 5570228"/>
              <a:gd name="connsiteX2-53" fmla="*/ 5693128 w 12142330"/>
              <a:gd name="connsiteY2-54" fmla="*/ 2759102 h 5570228"/>
              <a:gd name="connsiteX3-55" fmla="*/ 12142330 w 12142330"/>
              <a:gd name="connsiteY3-56" fmla="*/ 4315 h 5570228"/>
              <a:gd name="connsiteX4-57" fmla="*/ 1462346 w 12142330"/>
              <a:gd name="connsiteY4-58" fmla="*/ 5570228 h 5570228"/>
              <a:gd name="connsiteX5-59" fmla="*/ 0 w 12142330"/>
              <a:gd name="connsiteY5-60" fmla="*/ 0 h 5570228"/>
              <a:gd name="connsiteX0-61" fmla="*/ 0 w 12142330"/>
              <a:gd name="connsiteY0-62" fmla="*/ 0 h 5570228"/>
              <a:gd name="connsiteX1-63" fmla="*/ 2393339 w 12142330"/>
              <a:gd name="connsiteY1-64" fmla="*/ 4313925 h 5570228"/>
              <a:gd name="connsiteX2-65" fmla="*/ 5693128 w 12142330"/>
              <a:gd name="connsiteY2-66" fmla="*/ 2759102 h 5570228"/>
              <a:gd name="connsiteX3-67" fmla="*/ 12142330 w 12142330"/>
              <a:gd name="connsiteY3-68" fmla="*/ 4315 h 5570228"/>
              <a:gd name="connsiteX4-69" fmla="*/ 1462346 w 12142330"/>
              <a:gd name="connsiteY4-70" fmla="*/ 5570228 h 5570228"/>
              <a:gd name="connsiteX5-71" fmla="*/ 0 w 12142330"/>
              <a:gd name="connsiteY5-72" fmla="*/ 0 h 5570228"/>
              <a:gd name="connsiteX0-73" fmla="*/ 0 w 12197989"/>
              <a:gd name="connsiteY0-74" fmla="*/ 0 h 5617936"/>
              <a:gd name="connsiteX1-75" fmla="*/ 2448998 w 12197989"/>
              <a:gd name="connsiteY1-76" fmla="*/ 4361633 h 5617936"/>
              <a:gd name="connsiteX2-77" fmla="*/ 5748787 w 12197989"/>
              <a:gd name="connsiteY2-78" fmla="*/ 2806810 h 5617936"/>
              <a:gd name="connsiteX3-79" fmla="*/ 12197989 w 12197989"/>
              <a:gd name="connsiteY3-80" fmla="*/ 52023 h 5617936"/>
              <a:gd name="connsiteX4-81" fmla="*/ 1518005 w 12197989"/>
              <a:gd name="connsiteY4-82" fmla="*/ 5617936 h 5617936"/>
              <a:gd name="connsiteX5-83" fmla="*/ 0 w 12197989"/>
              <a:gd name="connsiteY5-84" fmla="*/ 0 h 5617936"/>
              <a:gd name="connsiteX0-85" fmla="*/ 0 w 12197989"/>
              <a:gd name="connsiteY0-86" fmla="*/ 0 h 5649741"/>
              <a:gd name="connsiteX1-87" fmla="*/ 2448998 w 12197989"/>
              <a:gd name="connsiteY1-88" fmla="*/ 4361633 h 5649741"/>
              <a:gd name="connsiteX2-89" fmla="*/ 5748787 w 12197989"/>
              <a:gd name="connsiteY2-90" fmla="*/ 2806810 h 5649741"/>
              <a:gd name="connsiteX3-91" fmla="*/ 12197989 w 12197989"/>
              <a:gd name="connsiteY3-92" fmla="*/ 52023 h 5649741"/>
              <a:gd name="connsiteX4-93" fmla="*/ 1502102 w 12197989"/>
              <a:gd name="connsiteY4-94" fmla="*/ 5649741 h 5649741"/>
              <a:gd name="connsiteX5-95" fmla="*/ 0 w 12197989"/>
              <a:gd name="connsiteY5-96" fmla="*/ 0 h 5649741"/>
              <a:gd name="connsiteX0-97" fmla="*/ 0 w 12205940"/>
              <a:gd name="connsiteY0-98" fmla="*/ 0 h 5649741"/>
              <a:gd name="connsiteX1-99" fmla="*/ 2448998 w 12205940"/>
              <a:gd name="connsiteY1-100" fmla="*/ 4361633 h 5649741"/>
              <a:gd name="connsiteX2-101" fmla="*/ 5748787 w 12205940"/>
              <a:gd name="connsiteY2-102" fmla="*/ 2806810 h 5649741"/>
              <a:gd name="connsiteX3-103" fmla="*/ 12205940 w 12205940"/>
              <a:gd name="connsiteY3-104" fmla="*/ 99730 h 5649741"/>
              <a:gd name="connsiteX4-105" fmla="*/ 1502102 w 12205940"/>
              <a:gd name="connsiteY4-106" fmla="*/ 5649741 h 5649741"/>
              <a:gd name="connsiteX5-107" fmla="*/ 0 w 12205940"/>
              <a:gd name="connsiteY5-108" fmla="*/ 0 h 5649741"/>
              <a:gd name="connsiteX0-109" fmla="*/ 0 w 12213892"/>
              <a:gd name="connsiteY0-110" fmla="*/ 0 h 5594082"/>
              <a:gd name="connsiteX1-111" fmla="*/ 2456950 w 12213892"/>
              <a:gd name="connsiteY1-112" fmla="*/ 4305974 h 5594082"/>
              <a:gd name="connsiteX2-113" fmla="*/ 5756739 w 12213892"/>
              <a:gd name="connsiteY2-114" fmla="*/ 2751151 h 5594082"/>
              <a:gd name="connsiteX3-115" fmla="*/ 12213892 w 12213892"/>
              <a:gd name="connsiteY3-116" fmla="*/ 44071 h 5594082"/>
              <a:gd name="connsiteX4-117" fmla="*/ 1510054 w 12213892"/>
              <a:gd name="connsiteY4-118" fmla="*/ 5594082 h 5594082"/>
              <a:gd name="connsiteX5-119" fmla="*/ 0 w 12213892"/>
              <a:gd name="connsiteY5-120" fmla="*/ 0 h 5594082"/>
              <a:gd name="connsiteX0-121" fmla="*/ 0 w 12213892"/>
              <a:gd name="connsiteY0-122" fmla="*/ 0 h 5594082"/>
              <a:gd name="connsiteX1-123" fmla="*/ 2456950 w 12213892"/>
              <a:gd name="connsiteY1-124" fmla="*/ 4305974 h 5594082"/>
              <a:gd name="connsiteX2-125" fmla="*/ 5756739 w 12213892"/>
              <a:gd name="connsiteY2-126" fmla="*/ 2751151 h 5594082"/>
              <a:gd name="connsiteX3-127" fmla="*/ 12213892 w 12213892"/>
              <a:gd name="connsiteY3-128" fmla="*/ 44071 h 5594082"/>
              <a:gd name="connsiteX4-129" fmla="*/ 1486200 w 12213892"/>
              <a:gd name="connsiteY4-130" fmla="*/ 5594082 h 5594082"/>
              <a:gd name="connsiteX5-131" fmla="*/ 0 w 12213892"/>
              <a:gd name="connsiteY5-132" fmla="*/ 0 h 5594082"/>
              <a:gd name="connsiteX0-133" fmla="*/ 0 w 12213892"/>
              <a:gd name="connsiteY0-134" fmla="*/ 0 h 5594082"/>
              <a:gd name="connsiteX1-135" fmla="*/ 2456950 w 12213892"/>
              <a:gd name="connsiteY1-136" fmla="*/ 4305974 h 5594082"/>
              <a:gd name="connsiteX2-137" fmla="*/ 5780593 w 12213892"/>
              <a:gd name="connsiteY2-138" fmla="*/ 2806810 h 5594082"/>
              <a:gd name="connsiteX3-139" fmla="*/ 12213892 w 12213892"/>
              <a:gd name="connsiteY3-140" fmla="*/ 44071 h 5594082"/>
              <a:gd name="connsiteX4-141" fmla="*/ 1486200 w 12213892"/>
              <a:gd name="connsiteY4-142" fmla="*/ 5594082 h 5594082"/>
              <a:gd name="connsiteX5-143" fmla="*/ 0 w 12213892"/>
              <a:gd name="connsiteY5-144" fmla="*/ 0 h 5594082"/>
              <a:gd name="connsiteX0-145" fmla="*/ 0 w 12213892"/>
              <a:gd name="connsiteY0-146" fmla="*/ 0 h 5594082"/>
              <a:gd name="connsiteX1-147" fmla="*/ 1963969 w 12213892"/>
              <a:gd name="connsiteY1-148" fmla="*/ 4457049 h 5594082"/>
              <a:gd name="connsiteX2-149" fmla="*/ 5780593 w 12213892"/>
              <a:gd name="connsiteY2-150" fmla="*/ 2806810 h 5594082"/>
              <a:gd name="connsiteX3-151" fmla="*/ 12213892 w 12213892"/>
              <a:gd name="connsiteY3-152" fmla="*/ 44071 h 5594082"/>
              <a:gd name="connsiteX4-153" fmla="*/ 1486200 w 12213892"/>
              <a:gd name="connsiteY4-154" fmla="*/ 5594082 h 5594082"/>
              <a:gd name="connsiteX5-155" fmla="*/ 0 w 12213892"/>
              <a:gd name="connsiteY5-156" fmla="*/ 0 h 5594082"/>
              <a:gd name="connsiteX0-157" fmla="*/ 0 w 12213892"/>
              <a:gd name="connsiteY0-158" fmla="*/ 0 h 5594082"/>
              <a:gd name="connsiteX1-159" fmla="*/ 2146849 w 12213892"/>
              <a:gd name="connsiteY1-160" fmla="*/ 4282121 h 5594082"/>
              <a:gd name="connsiteX2-161" fmla="*/ 5780593 w 12213892"/>
              <a:gd name="connsiteY2-162" fmla="*/ 2806810 h 5594082"/>
              <a:gd name="connsiteX3-163" fmla="*/ 12213892 w 12213892"/>
              <a:gd name="connsiteY3-164" fmla="*/ 44071 h 5594082"/>
              <a:gd name="connsiteX4-165" fmla="*/ 1486200 w 12213892"/>
              <a:gd name="connsiteY4-166" fmla="*/ 5594082 h 5594082"/>
              <a:gd name="connsiteX5-167" fmla="*/ 0 w 12213892"/>
              <a:gd name="connsiteY5-168" fmla="*/ 0 h 5594082"/>
              <a:gd name="connsiteX0-169" fmla="*/ 0 w 12126428"/>
              <a:gd name="connsiteY0-170" fmla="*/ 0 h 5641790"/>
              <a:gd name="connsiteX1-171" fmla="*/ 2059385 w 12126428"/>
              <a:gd name="connsiteY1-172" fmla="*/ 4329829 h 5641790"/>
              <a:gd name="connsiteX2-173" fmla="*/ 5693129 w 12126428"/>
              <a:gd name="connsiteY2-174" fmla="*/ 2854518 h 5641790"/>
              <a:gd name="connsiteX3-175" fmla="*/ 12126428 w 12126428"/>
              <a:gd name="connsiteY3-176" fmla="*/ 91779 h 5641790"/>
              <a:gd name="connsiteX4-177" fmla="*/ 1398736 w 12126428"/>
              <a:gd name="connsiteY4-178" fmla="*/ 5641790 h 5641790"/>
              <a:gd name="connsiteX5-179" fmla="*/ 0 w 12126428"/>
              <a:gd name="connsiteY5-180" fmla="*/ 0 h 5641790"/>
              <a:gd name="connsiteX0-181" fmla="*/ 0 w 12150282"/>
              <a:gd name="connsiteY0-182" fmla="*/ 0 h 5609984"/>
              <a:gd name="connsiteX1-183" fmla="*/ 2083239 w 12150282"/>
              <a:gd name="connsiteY1-184" fmla="*/ 4298023 h 5609984"/>
              <a:gd name="connsiteX2-185" fmla="*/ 5716983 w 12150282"/>
              <a:gd name="connsiteY2-186" fmla="*/ 2822712 h 5609984"/>
              <a:gd name="connsiteX3-187" fmla="*/ 12150282 w 12150282"/>
              <a:gd name="connsiteY3-188" fmla="*/ 59973 h 5609984"/>
              <a:gd name="connsiteX4-189" fmla="*/ 1422590 w 12150282"/>
              <a:gd name="connsiteY4-190" fmla="*/ 5609984 h 5609984"/>
              <a:gd name="connsiteX5-191" fmla="*/ 0 w 12150282"/>
              <a:gd name="connsiteY5-192" fmla="*/ 0 h 5609984"/>
              <a:gd name="connsiteX0-193" fmla="*/ 0 w 12229795"/>
              <a:gd name="connsiteY0-194" fmla="*/ 0 h 5609984"/>
              <a:gd name="connsiteX1-195" fmla="*/ 2083239 w 12229795"/>
              <a:gd name="connsiteY1-196" fmla="*/ 4298023 h 5609984"/>
              <a:gd name="connsiteX2-197" fmla="*/ 5716983 w 12229795"/>
              <a:gd name="connsiteY2-198" fmla="*/ 2822712 h 5609984"/>
              <a:gd name="connsiteX3-199" fmla="*/ 12229795 w 12229795"/>
              <a:gd name="connsiteY3-200" fmla="*/ 12265 h 5609984"/>
              <a:gd name="connsiteX4-201" fmla="*/ 1422590 w 12229795"/>
              <a:gd name="connsiteY4-202" fmla="*/ 5609984 h 5609984"/>
              <a:gd name="connsiteX5-203" fmla="*/ 0 w 12229795"/>
              <a:gd name="connsiteY5-204" fmla="*/ 0 h 5609984"/>
              <a:gd name="connsiteX0-205" fmla="*/ 0 w 12166184"/>
              <a:gd name="connsiteY0-206" fmla="*/ 0 h 5609984"/>
              <a:gd name="connsiteX1-207" fmla="*/ 2083239 w 12166184"/>
              <a:gd name="connsiteY1-208" fmla="*/ 4298023 h 5609984"/>
              <a:gd name="connsiteX2-209" fmla="*/ 5716983 w 12166184"/>
              <a:gd name="connsiteY2-210" fmla="*/ 2822712 h 5609984"/>
              <a:gd name="connsiteX3-211" fmla="*/ 12166184 w 12166184"/>
              <a:gd name="connsiteY3-212" fmla="*/ 44070 h 5609984"/>
              <a:gd name="connsiteX4-213" fmla="*/ 1422590 w 12166184"/>
              <a:gd name="connsiteY4-214" fmla="*/ 5609984 h 5609984"/>
              <a:gd name="connsiteX5-215" fmla="*/ 0 w 12166184"/>
              <a:gd name="connsiteY5-216" fmla="*/ 0 h 5609984"/>
              <a:gd name="connsiteX0-217" fmla="*/ 0 w 12229794"/>
              <a:gd name="connsiteY0-218" fmla="*/ 67248 h 5677232"/>
              <a:gd name="connsiteX1-219" fmla="*/ 2083239 w 12229794"/>
              <a:gd name="connsiteY1-220" fmla="*/ 4365271 h 5677232"/>
              <a:gd name="connsiteX2-221" fmla="*/ 5716983 w 12229794"/>
              <a:gd name="connsiteY2-222" fmla="*/ 2889960 h 5677232"/>
              <a:gd name="connsiteX3-223" fmla="*/ 12229794 w 12229794"/>
              <a:gd name="connsiteY3-224" fmla="*/ 0 h 5677232"/>
              <a:gd name="connsiteX4-225" fmla="*/ 1422590 w 12229794"/>
              <a:gd name="connsiteY4-226" fmla="*/ 5677232 h 5677232"/>
              <a:gd name="connsiteX5-227" fmla="*/ 0 w 12229794"/>
              <a:gd name="connsiteY5-228" fmla="*/ 67248 h 5677232"/>
              <a:gd name="connsiteX0-229" fmla="*/ 0 w 12174135"/>
              <a:gd name="connsiteY0-230" fmla="*/ 35443 h 5645427"/>
              <a:gd name="connsiteX1-231" fmla="*/ 2083239 w 12174135"/>
              <a:gd name="connsiteY1-232" fmla="*/ 4333466 h 5645427"/>
              <a:gd name="connsiteX2-233" fmla="*/ 5716983 w 12174135"/>
              <a:gd name="connsiteY2-234" fmla="*/ 2858155 h 5645427"/>
              <a:gd name="connsiteX3-235" fmla="*/ 12174135 w 12174135"/>
              <a:gd name="connsiteY3-236" fmla="*/ 0 h 5645427"/>
              <a:gd name="connsiteX4-237" fmla="*/ 1422590 w 12174135"/>
              <a:gd name="connsiteY4-238" fmla="*/ 5645427 h 5645427"/>
              <a:gd name="connsiteX5-239" fmla="*/ 0 w 12174135"/>
              <a:gd name="connsiteY5-240" fmla="*/ 35443 h 5645427"/>
              <a:gd name="connsiteX0-241" fmla="*/ 0 w 12190038"/>
              <a:gd name="connsiteY0-242" fmla="*/ 0 h 5729254"/>
              <a:gd name="connsiteX1-243" fmla="*/ 2099142 w 12190038"/>
              <a:gd name="connsiteY1-244" fmla="*/ 4417293 h 5729254"/>
              <a:gd name="connsiteX2-245" fmla="*/ 5732886 w 12190038"/>
              <a:gd name="connsiteY2-246" fmla="*/ 2941982 h 5729254"/>
              <a:gd name="connsiteX3-247" fmla="*/ 12190038 w 12190038"/>
              <a:gd name="connsiteY3-248" fmla="*/ 83827 h 5729254"/>
              <a:gd name="connsiteX4-249" fmla="*/ 1438493 w 12190038"/>
              <a:gd name="connsiteY4-250" fmla="*/ 5729254 h 5729254"/>
              <a:gd name="connsiteX5-251" fmla="*/ 0 w 12190038"/>
              <a:gd name="connsiteY5-252" fmla="*/ 0 h 5729254"/>
              <a:gd name="connsiteX0-253" fmla="*/ 0 w 12182087"/>
              <a:gd name="connsiteY0-254" fmla="*/ 0 h 5705400"/>
              <a:gd name="connsiteX1-255" fmla="*/ 2091191 w 12182087"/>
              <a:gd name="connsiteY1-256" fmla="*/ 4393439 h 5705400"/>
              <a:gd name="connsiteX2-257" fmla="*/ 5724935 w 12182087"/>
              <a:gd name="connsiteY2-258" fmla="*/ 2918128 h 5705400"/>
              <a:gd name="connsiteX3-259" fmla="*/ 12182087 w 12182087"/>
              <a:gd name="connsiteY3-260" fmla="*/ 59973 h 5705400"/>
              <a:gd name="connsiteX4-261" fmla="*/ 1430542 w 12182087"/>
              <a:gd name="connsiteY4-262" fmla="*/ 5705400 h 5705400"/>
              <a:gd name="connsiteX5-263" fmla="*/ 0 w 12182087"/>
              <a:gd name="connsiteY5-264" fmla="*/ 0 h 5705400"/>
              <a:gd name="connsiteX0-265" fmla="*/ 0 w 12118477"/>
              <a:gd name="connsiteY0-266" fmla="*/ 0 h 5705400"/>
              <a:gd name="connsiteX1-267" fmla="*/ 2091191 w 12118477"/>
              <a:gd name="connsiteY1-268" fmla="*/ 4393439 h 5705400"/>
              <a:gd name="connsiteX2-269" fmla="*/ 5724935 w 12118477"/>
              <a:gd name="connsiteY2-270" fmla="*/ 2918128 h 5705400"/>
              <a:gd name="connsiteX3-271" fmla="*/ 12118477 w 12118477"/>
              <a:gd name="connsiteY3-272" fmla="*/ 20216 h 5705400"/>
              <a:gd name="connsiteX4-273" fmla="*/ 1430542 w 12118477"/>
              <a:gd name="connsiteY4-274" fmla="*/ 5705400 h 5705400"/>
              <a:gd name="connsiteX5-275" fmla="*/ 0 w 12118477"/>
              <a:gd name="connsiteY5-276" fmla="*/ 0 h 5705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118477" h="5705400">
                <a:moveTo>
                  <a:pt x="0" y="0"/>
                </a:moveTo>
                <a:lnTo>
                  <a:pt x="2091191" y="4393439"/>
                </a:lnTo>
                <a:lnTo>
                  <a:pt x="5724935" y="2918128"/>
                </a:lnTo>
                <a:lnTo>
                  <a:pt x="12118477" y="20216"/>
                </a:lnTo>
                <a:lnTo>
                  <a:pt x="1430542" y="57054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8062">
                <a:schemeClr val="accent1">
                  <a:lumMod val="75000"/>
                </a:schemeClr>
              </a:gs>
              <a:gs pos="62000">
                <a:srgbClr val="FFFF00"/>
              </a:gs>
              <a:gs pos="57000">
                <a:srgbClr val="92D050"/>
              </a:gs>
              <a:gs pos="47000">
                <a:schemeClr val="bg1">
                  <a:lumMod val="95000"/>
                </a:schemeClr>
              </a:gs>
              <a:gs pos="67000">
                <a:srgbClr val="002060"/>
              </a:gs>
              <a:gs pos="38000">
                <a:srgbClr val="00B0F0"/>
              </a:gs>
              <a:gs pos="7000">
                <a:srgbClr val="FF0000"/>
              </a:gs>
              <a:gs pos="18000">
                <a:srgbClr val="C00000"/>
              </a:gs>
              <a:gs pos="85000">
                <a:srgbClr val="7030A0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 rot="19849028" flipH="1" flipV="1">
            <a:off x="-1007411" y="3432712"/>
            <a:ext cx="14210983" cy="10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 rot="15339185" flipV="1">
            <a:off x="-2837881" y="3680928"/>
            <a:ext cx="7315436" cy="92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Isosceles Triangle 7"/>
          <p:cNvSpPr/>
          <p:nvPr/>
        </p:nvSpPr>
        <p:spPr>
          <a:xfrm>
            <a:off x="115376" y="6213819"/>
            <a:ext cx="1408922" cy="718459"/>
          </a:xfrm>
          <a:custGeom>
            <a:avLst/>
            <a:gdLst>
              <a:gd name="connsiteX0" fmla="*/ 0 w 466531"/>
              <a:gd name="connsiteY0" fmla="*/ 541176 h 541176"/>
              <a:gd name="connsiteX1" fmla="*/ 251927 w 466531"/>
              <a:gd name="connsiteY1" fmla="*/ 0 h 541176"/>
              <a:gd name="connsiteX2" fmla="*/ 466531 w 466531"/>
              <a:gd name="connsiteY2" fmla="*/ 541176 h 541176"/>
              <a:gd name="connsiteX3" fmla="*/ 0 w 466531"/>
              <a:gd name="connsiteY3" fmla="*/ 541176 h 541176"/>
              <a:gd name="connsiteX0-1" fmla="*/ 0 w 466531"/>
              <a:gd name="connsiteY0-2" fmla="*/ 634482 h 634482"/>
              <a:gd name="connsiteX1-3" fmla="*/ 363894 w 466531"/>
              <a:gd name="connsiteY1-4" fmla="*/ 0 h 634482"/>
              <a:gd name="connsiteX2-5" fmla="*/ 466531 w 466531"/>
              <a:gd name="connsiteY2-6" fmla="*/ 634482 h 634482"/>
              <a:gd name="connsiteX3-7" fmla="*/ 0 w 466531"/>
              <a:gd name="connsiteY3-8" fmla="*/ 634482 h 634482"/>
              <a:gd name="connsiteX0-9" fmla="*/ 0 w 541175"/>
              <a:gd name="connsiteY0-10" fmla="*/ 634482 h 653143"/>
              <a:gd name="connsiteX1-11" fmla="*/ 363894 w 541175"/>
              <a:gd name="connsiteY1-12" fmla="*/ 0 h 653143"/>
              <a:gd name="connsiteX2-13" fmla="*/ 541175 w 541175"/>
              <a:gd name="connsiteY2-14" fmla="*/ 653143 h 653143"/>
              <a:gd name="connsiteX3-15" fmla="*/ 0 w 541175"/>
              <a:gd name="connsiteY3-16" fmla="*/ 634482 h 653143"/>
              <a:gd name="connsiteX0-17" fmla="*/ 0 w 1362269"/>
              <a:gd name="connsiteY0-18" fmla="*/ 643813 h 653143"/>
              <a:gd name="connsiteX1-19" fmla="*/ 1184988 w 1362269"/>
              <a:gd name="connsiteY1-20" fmla="*/ 0 h 653143"/>
              <a:gd name="connsiteX2-21" fmla="*/ 1362269 w 1362269"/>
              <a:gd name="connsiteY2-22" fmla="*/ 653143 h 653143"/>
              <a:gd name="connsiteX3-23" fmla="*/ 0 w 1362269"/>
              <a:gd name="connsiteY3-24" fmla="*/ 643813 h 653143"/>
              <a:gd name="connsiteX0-25" fmla="*/ 0 w 1362269"/>
              <a:gd name="connsiteY0-26" fmla="*/ 699797 h 709127"/>
              <a:gd name="connsiteX1-27" fmla="*/ 1184988 w 1362269"/>
              <a:gd name="connsiteY1-28" fmla="*/ 0 h 709127"/>
              <a:gd name="connsiteX2-29" fmla="*/ 1362269 w 1362269"/>
              <a:gd name="connsiteY2-30" fmla="*/ 709127 h 709127"/>
              <a:gd name="connsiteX3-31" fmla="*/ 0 w 1362269"/>
              <a:gd name="connsiteY3-32" fmla="*/ 699797 h 709127"/>
              <a:gd name="connsiteX0-33" fmla="*/ 0 w 1408922"/>
              <a:gd name="connsiteY0-34" fmla="*/ 718459 h 718459"/>
              <a:gd name="connsiteX1-35" fmla="*/ 1231641 w 1408922"/>
              <a:gd name="connsiteY1-36" fmla="*/ 0 h 718459"/>
              <a:gd name="connsiteX2-37" fmla="*/ 1408922 w 1408922"/>
              <a:gd name="connsiteY2-38" fmla="*/ 709127 h 718459"/>
              <a:gd name="connsiteX3-39" fmla="*/ 0 w 1408922"/>
              <a:gd name="connsiteY3-40" fmla="*/ 718459 h 7184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08922" h="718459">
                <a:moveTo>
                  <a:pt x="0" y="718459"/>
                </a:moveTo>
                <a:lnTo>
                  <a:pt x="1231641" y="0"/>
                </a:lnTo>
                <a:lnTo>
                  <a:pt x="1408922" y="709127"/>
                </a:lnTo>
                <a:lnTo>
                  <a:pt x="0" y="718459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User2</dc:creator>
  <cp:lastModifiedBy>User2</cp:lastModifiedBy>
  <cp:revision>8</cp:revision>
  <dcterms:created xsi:type="dcterms:W3CDTF">2022-10-12T06:16:00Z</dcterms:created>
  <dcterms:modified xsi:type="dcterms:W3CDTF">2022-10-20T01:15:29Z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9DC4149801B141C9A7BF7F3395A16E76</vt:lpwstr>
  </property>
  <property fmtid="{D5CDD505-2E9C-101B-9397-08002B2CF9AE}" pid="3" name="KSOProductBuildVer">
    <vt:lpwstr>1033-11.2.0.11341</vt:lpwstr>
  </property>
</Properties>
</file>