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8FEE67-86D2-4995-8C27-5FB3B467DF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C3045F-DD21-4358-A871-FD85392FE0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12/03/2021 4:52:07 PM GMT+08:00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91548933-4B4F-42DB-BDB5-EC0617585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30A976BC-E717-4626-99DC-299C5E1D7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B53CC602-D8C7-4172-960B-CA69A685E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84263645-66E9-4AF2-B964-34DBD6940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ACDEC99-6B93-4AB7-AAB3-8CE520783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2021-03-12T08:52:09Z</dcterms:created>
  <dcterms:modified xsi:type="dcterms:W3CDTF">2021-03-12T08:52:09Z</dcterms:modified>
</cp:coreProperties>
</file>