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5" r:id="rId10"/>
    <p:sldId id="269" r:id="rId11"/>
    <p:sldId id="27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0A7B6CF-AC5D-4824-9B5A-9EE5EFBD134F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1BB2A5B-2A64-49CA-8612-B422DC4644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0888" y="5486400"/>
            <a:ext cx="5700712" cy="7620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Tiara </a:t>
            </a:r>
            <a:r>
              <a:rPr lang="en-US" sz="2000" b="1" dirty="0" err="1" smtClean="0"/>
              <a:t>Nurul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Anggraeni</a:t>
            </a:r>
            <a:r>
              <a:rPr lang="en-US" sz="2000" b="1" dirty="0" smtClean="0"/>
              <a:t> 4509120012</a:t>
            </a:r>
          </a:p>
          <a:p>
            <a:pPr algn="ctr"/>
            <a:r>
              <a:rPr lang="en-US" sz="2000" b="1" dirty="0" err="1" smtClean="0"/>
              <a:t>Izzah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Fadhilah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Akmaliah</a:t>
            </a:r>
            <a:r>
              <a:rPr lang="en-US" sz="2000" b="1" dirty="0" smtClean="0"/>
              <a:t> 4509210015</a:t>
            </a:r>
            <a:endParaRPr lang="en-US" sz="20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944" y="240268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 Informasi Reservasi Salon</a:t>
            </a:r>
            <a:endParaRPr kumimoji="0" lang="en-US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029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Schedulle</a:t>
            </a:r>
            <a:endParaRPr lang="en-US" dirty="0"/>
          </a:p>
        </p:txBody>
      </p:sp>
      <p:pic>
        <p:nvPicPr>
          <p:cNvPr id="1026" name="Picture 2" descr="G:\123456789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29600" cy="1962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399032"/>
          </a:xfrm>
        </p:spPr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280988" algn="just">
              <a:buNone/>
            </a:pPr>
            <a:r>
              <a:rPr lang="en-US" sz="2000" dirty="0" err="1" smtClean="0"/>
              <a:t>Mayoritas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era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dituntut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tampil</a:t>
            </a:r>
            <a:r>
              <a:rPr lang="en-US" sz="2000" dirty="0" smtClean="0"/>
              <a:t> </a:t>
            </a:r>
            <a:r>
              <a:rPr lang="en-US" sz="2000" dirty="0" err="1" smtClean="0"/>
              <a:t>cantik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terawat</a:t>
            </a:r>
            <a:r>
              <a:rPr lang="en-US" sz="2000" dirty="0" smtClean="0"/>
              <a:t>. </a:t>
            </a:r>
            <a:r>
              <a:rPr lang="en-US" sz="2000" dirty="0" err="1" smtClean="0"/>
              <a:t>Penampilan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perawatan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modern </a:t>
            </a:r>
            <a:r>
              <a:rPr lang="en-US" sz="2000" dirty="0" err="1" smtClean="0"/>
              <a:t>butuh</a:t>
            </a:r>
            <a:r>
              <a:rPr lang="en-US" sz="2000" dirty="0" smtClean="0"/>
              <a:t> </a:t>
            </a:r>
            <a:r>
              <a:rPr lang="en-US" sz="2000" dirty="0" err="1" smtClean="0"/>
              <a:t>meluangkan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merawat</a:t>
            </a:r>
            <a:r>
              <a:rPr lang="en-US" sz="2000" dirty="0" smtClean="0"/>
              <a:t> </a:t>
            </a:r>
            <a:r>
              <a:rPr lang="en-US" sz="2000" dirty="0" err="1" smtClean="0"/>
              <a:t>tubuh</a:t>
            </a:r>
            <a:r>
              <a:rPr lang="en-US" sz="2000" dirty="0" smtClean="0"/>
              <a:t> </a:t>
            </a:r>
            <a:r>
              <a:rPr lang="en-US" sz="2000" dirty="0" err="1" smtClean="0"/>
              <a:t>terutama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rambut</a:t>
            </a:r>
            <a:r>
              <a:rPr lang="en-US" sz="2000" dirty="0" smtClean="0"/>
              <a:t> </a:t>
            </a:r>
            <a:r>
              <a:rPr lang="en-US" sz="2000" dirty="0" err="1" smtClean="0"/>
              <a:t>sebagi</a:t>
            </a:r>
            <a:r>
              <a:rPr lang="en-US" sz="2000" dirty="0" smtClean="0"/>
              <a:t> </a:t>
            </a:r>
            <a:r>
              <a:rPr lang="en-US" sz="2000" dirty="0" err="1" smtClean="0"/>
              <a:t>makhota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agar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indah</a:t>
            </a:r>
            <a:r>
              <a:rPr lang="en-US" sz="2000" dirty="0" smtClean="0"/>
              <a:t>. </a:t>
            </a:r>
          </a:p>
          <a:p>
            <a:pPr marL="0" indent="280988" algn="just">
              <a:buNone/>
            </a:pPr>
            <a:r>
              <a:rPr lang="en-US" sz="2000" dirty="0" smtClean="0"/>
              <a:t>Saloon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alternatif</a:t>
            </a:r>
            <a:r>
              <a:rPr lang="en-US" sz="2000" dirty="0" smtClean="0"/>
              <a:t> </a:t>
            </a:r>
            <a:r>
              <a:rPr lang="en-US" sz="2000" dirty="0" err="1" smtClean="0"/>
              <a:t>praktis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modern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perawatan</a:t>
            </a:r>
            <a:r>
              <a:rPr lang="en-US" sz="2000" dirty="0" smtClean="0"/>
              <a:t> </a:t>
            </a:r>
            <a:r>
              <a:rPr lang="en-US" sz="2000" dirty="0" err="1" smtClean="0"/>
              <a:t>rambut</a:t>
            </a:r>
            <a:r>
              <a:rPr lang="en-US" sz="2000" dirty="0" smtClean="0"/>
              <a:t>. </a:t>
            </a:r>
            <a:r>
              <a:rPr lang="en-US" sz="2000" dirty="0" err="1" smtClean="0"/>
              <a:t>Aktifitas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modern yang </a:t>
            </a:r>
            <a:r>
              <a:rPr lang="en-US" sz="2000" dirty="0" err="1" smtClean="0"/>
              <a:t>cukup</a:t>
            </a:r>
            <a:r>
              <a:rPr lang="en-US" sz="2000" dirty="0" smtClean="0"/>
              <a:t> </a:t>
            </a:r>
            <a:r>
              <a:rPr lang="en-US" sz="2000" dirty="0" err="1" smtClean="0"/>
              <a:t>padat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tuntutan</a:t>
            </a:r>
            <a:r>
              <a:rPr lang="en-US" sz="2000" dirty="0" smtClean="0"/>
              <a:t> </a:t>
            </a:r>
            <a:r>
              <a:rPr lang="en-US" sz="2000" dirty="0" err="1" smtClean="0"/>
              <a:t>kecantikan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penampilan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</a:t>
            </a:r>
            <a:r>
              <a:rPr lang="en-US" sz="2000" dirty="0" err="1" smtClean="0"/>
              <a:t>sedikit</a:t>
            </a:r>
            <a:r>
              <a:rPr lang="en-US" sz="2000" dirty="0" smtClean="0"/>
              <a:t> </a:t>
            </a:r>
            <a:r>
              <a:rPr lang="en-US" sz="2000" dirty="0" err="1" smtClean="0"/>
              <a:t>sulit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aktifitas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yang </a:t>
            </a:r>
            <a:r>
              <a:rPr lang="en-US" sz="2000" dirty="0" err="1" smtClean="0"/>
              <a:t>padat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mengantri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saloon-saloon </a:t>
            </a:r>
            <a:r>
              <a:rPr lang="en-US" sz="2000" dirty="0" err="1" smtClean="0"/>
              <a:t>kecantikan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perawatan</a:t>
            </a:r>
            <a:r>
              <a:rPr lang="en-US" sz="2000" dirty="0" smtClean="0"/>
              <a:t>.</a:t>
            </a:r>
          </a:p>
          <a:p>
            <a:pPr marL="0" indent="280988" algn="just">
              <a:buNone/>
            </a:pP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situasi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, </a:t>
            </a:r>
            <a:r>
              <a:rPr lang="en-US" sz="2000" dirty="0" err="1" smtClean="0"/>
              <a:t>kami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</a:t>
            </a:r>
            <a:r>
              <a:rPr lang="en-US" sz="2000" dirty="0" smtClean="0"/>
              <a:t> </a:t>
            </a:r>
            <a:r>
              <a:rPr lang="en-US" sz="2000" dirty="0" err="1" smtClean="0"/>
              <a:t>inisiatif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Sistem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Informasi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Reservasi</a:t>
            </a:r>
            <a:r>
              <a:rPr lang="en-US" sz="2000" i="1" dirty="0" smtClean="0"/>
              <a:t> Saloon</a:t>
            </a:r>
            <a:r>
              <a:rPr lang="en-US" sz="2000" dirty="0" smtClean="0"/>
              <a:t>.</a:t>
            </a:r>
            <a:r>
              <a:rPr lang="en-US" sz="2000" i="1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wanita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meraih</a:t>
            </a:r>
            <a:r>
              <a:rPr lang="en-US" sz="2000" dirty="0" smtClean="0"/>
              <a:t> </a:t>
            </a:r>
            <a:r>
              <a:rPr lang="en-US" sz="2000" dirty="0" err="1" smtClean="0"/>
              <a:t>kecantikan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penampilan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mendekati</a:t>
            </a:r>
            <a:r>
              <a:rPr lang="en-US" sz="2000" dirty="0" smtClean="0"/>
              <a:t> </a:t>
            </a:r>
            <a:r>
              <a:rPr lang="en-US" sz="2000" dirty="0" err="1" smtClean="0"/>
              <a:t>sempurna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Reservasi</a:t>
            </a:r>
            <a:r>
              <a:rPr lang="en-US" sz="3600" dirty="0" smtClean="0"/>
              <a:t> Saloon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80988" algn="just">
              <a:buNone/>
            </a:pP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jadwal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pelayanan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saloon.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halnya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jadwal</a:t>
            </a:r>
            <a:r>
              <a:rPr lang="en-US" sz="2000" dirty="0" smtClean="0"/>
              <a:t> </a:t>
            </a:r>
            <a:r>
              <a:rPr lang="en-US" sz="2000" dirty="0" err="1" smtClean="0"/>
              <a:t>pemeriksaan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sakit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stakeholders yang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degan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Sistem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Informasi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Reservasi</a:t>
            </a:r>
            <a:r>
              <a:rPr lang="en-US" sz="2000" i="1" dirty="0" smtClean="0"/>
              <a:t> Saloon</a:t>
            </a:r>
            <a:r>
              <a:rPr lang="en-US" sz="2000" dirty="0" smtClean="0"/>
              <a:t>, </a:t>
            </a:r>
            <a:r>
              <a:rPr lang="en-US" sz="2000" dirty="0" err="1" smtClean="0"/>
              <a:t>diantanranya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: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236538" indent="-236538" algn="just"/>
            <a:r>
              <a:rPr lang="en-US" sz="2000" i="1" dirty="0" smtClean="0"/>
              <a:t>Admin</a:t>
            </a:r>
            <a:r>
              <a:rPr lang="en-US" sz="2000" dirty="0" smtClean="0"/>
              <a:t>,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pengendali</a:t>
            </a:r>
            <a:r>
              <a:rPr lang="en-US" sz="2000" dirty="0" smtClean="0"/>
              <a:t> </a:t>
            </a:r>
            <a:r>
              <a:rPr lang="en-US" sz="2000" dirty="0" err="1" smtClean="0"/>
              <a:t>utama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yangmendapatkan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akses</a:t>
            </a:r>
            <a:r>
              <a:rPr lang="en-US" sz="2000" dirty="0" smtClean="0"/>
              <a:t> </a:t>
            </a:r>
            <a:r>
              <a:rPr lang="en-US" sz="2000" dirty="0" err="1" smtClean="0"/>
              <a:t>keseluruhan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</a:p>
          <a:p>
            <a:pPr marL="236538" indent="-236538" algn="just"/>
            <a:r>
              <a:rPr lang="en-US" sz="2000" i="1" dirty="0" smtClean="0"/>
              <a:t>Hair </a:t>
            </a:r>
            <a:r>
              <a:rPr lang="en-US" sz="2000" i="1" dirty="0" err="1" smtClean="0"/>
              <a:t>Styelist</a:t>
            </a:r>
            <a:r>
              <a:rPr lang="en-US" sz="2000" dirty="0" smtClean="0"/>
              <a:t>,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i="1" dirty="0" smtClean="0"/>
              <a:t>stakeholder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jadwal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saloon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siapa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.</a:t>
            </a:r>
          </a:p>
          <a:p>
            <a:pPr marL="236538" indent="-236538" algn="just"/>
            <a:r>
              <a:rPr lang="en-US" sz="2000" i="1" dirty="0" smtClean="0"/>
              <a:t>User</a:t>
            </a:r>
            <a:r>
              <a:rPr lang="en-US" sz="2000" dirty="0" smtClean="0"/>
              <a:t>,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i="1" dirty="0" smtClean="0"/>
              <a:t>stakeholder</a:t>
            </a:r>
            <a:r>
              <a:rPr lang="en-US" sz="2000" dirty="0" smtClean="0"/>
              <a:t> </a:t>
            </a:r>
            <a:r>
              <a:rPr lang="en-US" sz="2000" dirty="0" err="1" smtClean="0"/>
              <a:t>terakhir</a:t>
            </a:r>
            <a:r>
              <a:rPr lang="en-US" sz="2000" dirty="0" smtClean="0"/>
              <a:t>.  </a:t>
            </a:r>
            <a:r>
              <a:rPr lang="en-US" sz="2000" i="1" dirty="0" smtClean="0"/>
              <a:t>User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reservasi</a:t>
            </a:r>
            <a:r>
              <a:rPr lang="en-US" sz="2000" dirty="0" smtClean="0"/>
              <a:t>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i="1" dirty="0" smtClean="0"/>
              <a:t>history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i="1" dirty="0" err="1" smtClean="0"/>
              <a:t>reservasi</a:t>
            </a:r>
            <a:r>
              <a:rPr lang="en-US" sz="2000" dirty="0" smtClean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dilakukannya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609600" y="1600200"/>
            <a:ext cx="914400" cy="301752"/>
          </a:xfrm>
          <a:prstGeom prst="flowChartTerminator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12700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start</a:t>
            </a:r>
            <a:endParaRPr lang="en-US" sz="1600" dirty="0">
              <a:ln w="12700">
                <a:noFill/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066800" y="190195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62400" y="3657600"/>
            <a:ext cx="990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Jadwal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43000" y="2057400"/>
            <a:ext cx="1051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52400" y="2362200"/>
            <a:ext cx="18288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Pesan</a:t>
            </a:r>
            <a:r>
              <a:rPr lang="en-US" sz="1400" dirty="0" smtClean="0"/>
              <a:t> </a:t>
            </a:r>
            <a:r>
              <a:rPr lang="en-US" sz="1400" dirty="0" err="1" smtClean="0"/>
              <a:t>jadwal</a:t>
            </a:r>
            <a:endParaRPr lang="en-US" sz="1400" dirty="0"/>
          </a:p>
        </p:txBody>
      </p:sp>
      <p:cxnSp>
        <p:nvCxnSpPr>
          <p:cNvPr id="17" name="Shape 16"/>
          <p:cNvCxnSpPr/>
          <p:nvPr/>
        </p:nvCxnSpPr>
        <p:spPr>
          <a:xfrm rot="5400000">
            <a:off x="1766094" y="2224278"/>
            <a:ext cx="611124" cy="2743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1581150"/>
            <a:ext cx="49720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0"/>
            <a:ext cx="49720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7800"/>
            <a:ext cx="5029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 err="1" smtClean="0"/>
              <a:t>Tampilan</a:t>
            </a:r>
            <a:r>
              <a:rPr lang="en-US" dirty="0" smtClean="0"/>
              <a:t> Menu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295400"/>
            <a:ext cx="4114800" cy="53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95</TotalTime>
  <Words>250</Words>
  <Application>Microsoft Office PowerPoint</Application>
  <PresentationFormat>On-screen Show (4:3)</PresentationFormat>
  <Paragraphs>27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Pemrograman 3</vt:lpstr>
      <vt:lpstr>Latar Belakang</vt:lpstr>
      <vt:lpstr>Sistem Informasi Reservasi Saloon</vt:lpstr>
      <vt:lpstr>Stakeholders</vt:lpstr>
      <vt:lpstr>Business Process</vt:lpstr>
      <vt:lpstr>Tampilan Menu</vt:lpstr>
      <vt:lpstr>Tampilan Menu</vt:lpstr>
      <vt:lpstr>Tampilan Menu</vt:lpstr>
      <vt:lpstr>Tampilan Menu</vt:lpstr>
      <vt:lpstr>Tampilan Menu</vt:lpstr>
      <vt:lpstr>Schedulle</vt:lpstr>
      <vt:lpstr>Terima kasih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3</dc:title>
  <dc:creator>Ade</dc:creator>
  <cp:lastModifiedBy>Ade</cp:lastModifiedBy>
  <cp:revision>12</cp:revision>
  <dcterms:created xsi:type="dcterms:W3CDTF">2012-12-14T01:13:13Z</dcterms:created>
  <dcterms:modified xsi:type="dcterms:W3CDTF">2012-12-14T04:02:49Z</dcterms:modified>
</cp:coreProperties>
</file>