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КиШ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  <a:r>
              <a:rPr lang="ru-RU" dirty="0" smtClean="0"/>
              <a:t> Матвей Зацепин</a:t>
            </a:r>
          </a:p>
          <a:p>
            <a:r>
              <a:rPr lang="ru-RU" dirty="0" smtClean="0"/>
              <a:t>И Саша Мачкасов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Первое что мы сделали это страницу с биографией группы</a:t>
            </a:r>
            <a:endParaRPr lang="ru-RU" dirty="0"/>
          </a:p>
        </p:txBody>
      </p:sp>
      <p:pic>
        <p:nvPicPr>
          <p:cNvPr id="4" name="Содержимое 3" descr="Скриншот 14-05-2023 0734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689" y="1600200"/>
            <a:ext cx="7616621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Затем страницу с плеером </a:t>
            </a:r>
            <a:br>
              <a:rPr lang="ru-RU" dirty="0" smtClean="0"/>
            </a:br>
            <a:r>
              <a:rPr lang="ru-RU" dirty="0" smtClean="0"/>
              <a:t>чтобы там можно было послушать</a:t>
            </a:r>
            <a:br>
              <a:rPr lang="ru-RU" dirty="0" smtClean="0"/>
            </a:br>
            <a:r>
              <a:rPr lang="ru-RU" dirty="0" smtClean="0"/>
              <a:t>сами песни</a:t>
            </a:r>
            <a:endParaRPr lang="ru-RU" dirty="0"/>
          </a:p>
        </p:txBody>
      </p:sp>
      <p:pic>
        <p:nvPicPr>
          <p:cNvPr id="4" name="Содержимое 3" descr="Скриншот 14-05-2023 07375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996" y="2057400"/>
            <a:ext cx="7502007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После чего мы добавили стили и</a:t>
            </a:r>
            <a:br>
              <a:rPr lang="ru-RU" dirty="0" smtClean="0"/>
            </a:br>
            <a:r>
              <a:rPr lang="ru-RU" dirty="0" smtClean="0"/>
              <a:t>отредактировали всё с помощью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ru-RU" dirty="0"/>
          </a:p>
        </p:txBody>
      </p:sp>
      <p:pic>
        <p:nvPicPr>
          <p:cNvPr id="4" name="Содержимое 3" descr="Скриншот 14-05-2023 07395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709" y="1600200"/>
            <a:ext cx="7536581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плеера и биографии мы скачали </a:t>
            </a:r>
            <a:br>
              <a:rPr lang="ru-RU" dirty="0" smtClean="0"/>
            </a:br>
            <a:r>
              <a:rPr lang="ru-RU" dirty="0" smtClean="0"/>
              <a:t>песни и картинки</a:t>
            </a:r>
            <a:endParaRPr lang="ru-RU" dirty="0"/>
          </a:p>
        </p:txBody>
      </p:sp>
      <p:pic>
        <p:nvPicPr>
          <p:cNvPr id="4" name="Содержимое 3" descr="Скриншот 14-05-2023 07423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650" y="1600200"/>
            <a:ext cx="2110699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Вот что у нас получились</a:t>
            </a:r>
            <a:endParaRPr lang="ru-RU" dirty="0"/>
          </a:p>
        </p:txBody>
      </p:sp>
      <p:pic>
        <p:nvPicPr>
          <p:cNvPr id="4" name="Содержимое 3" descr="Скриншот 13-05-2023 1915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50707"/>
            <a:ext cx="4038600" cy="2032585"/>
          </a:xfrm>
        </p:spPr>
      </p:pic>
      <p:pic>
        <p:nvPicPr>
          <p:cNvPr id="5" name="Рисунок 4" descr="Скриншот 13-05-2023 1915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038600"/>
            <a:ext cx="4125235" cy="2110794"/>
          </a:xfrm>
          <a:prstGeom prst="rect">
            <a:avLst/>
          </a:prstGeom>
        </p:spPr>
      </p:pic>
      <p:pic>
        <p:nvPicPr>
          <p:cNvPr id="6" name="Рисунок 5" descr="Скриншот 13-05-2023 19450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2667000"/>
            <a:ext cx="4114800" cy="2096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PresentationFormat>Экран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КиШ</vt:lpstr>
      <vt:lpstr>Первое что мы сделали это страницу с биографией группы</vt:lpstr>
      <vt:lpstr>Затем страницу с плеером  чтобы там можно было послушать сами песни</vt:lpstr>
      <vt:lpstr>После чего мы добавили стили и отредактировали всё с помощью css</vt:lpstr>
      <vt:lpstr>Для плеера и биографии мы скачали  песни и картинки</vt:lpstr>
      <vt:lpstr>Вот что у нас получились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КиШ</dc:title>
  <dc:creator>Сергей Зацепин</dc:creator>
  <cp:lastModifiedBy>Сергей Зацепин</cp:lastModifiedBy>
  <cp:revision>2</cp:revision>
  <dcterms:created xsi:type="dcterms:W3CDTF">2023-05-14T03:32:12Z</dcterms:created>
  <dcterms:modified xsi:type="dcterms:W3CDTF">2023-05-14T03:45:17Z</dcterms:modified>
</cp:coreProperties>
</file>