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24D1-7B30-4731-94B7-2674FB42FB31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ADAE-5DDB-45F9-993E-F53E072290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54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24D1-7B30-4731-94B7-2674FB42FB31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ADAE-5DDB-45F9-993E-F53E072290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77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24D1-7B30-4731-94B7-2674FB42FB31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ADAE-5DDB-45F9-993E-F53E072290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35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24D1-7B30-4731-94B7-2674FB42FB31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ADAE-5DDB-45F9-993E-F53E072290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804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24D1-7B30-4731-94B7-2674FB42FB31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ADAE-5DDB-45F9-993E-F53E072290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92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24D1-7B30-4731-94B7-2674FB42FB31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ADAE-5DDB-45F9-993E-F53E072290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00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24D1-7B30-4731-94B7-2674FB42FB31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ADAE-5DDB-45F9-993E-F53E072290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08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24D1-7B30-4731-94B7-2674FB42FB31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ADAE-5DDB-45F9-993E-F53E072290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33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24D1-7B30-4731-94B7-2674FB42FB31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ADAE-5DDB-45F9-993E-F53E072290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54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24D1-7B30-4731-94B7-2674FB42FB31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ADAE-5DDB-45F9-993E-F53E072290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77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24D1-7B30-4731-94B7-2674FB42FB31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ADAE-5DDB-45F9-993E-F53E072290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68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024D1-7B30-4731-94B7-2674FB42FB31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CADAE-5DDB-45F9-993E-F53E072290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25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620000" cy="1143000"/>
          </a:xfrm>
        </p:spPr>
        <p:txBody>
          <a:bodyPr/>
          <a:lstStyle/>
          <a:p>
            <a:r>
              <a:rPr lang="fr-FR" dirty="0" smtClean="0"/>
              <a:t>Analyse de décision de justice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268760"/>
            <a:ext cx="7681664" cy="504056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fr-FR" sz="2800" dirty="0">
                <a:cs typeface="Arial" panose="020B0604020202020204" pitchFamily="34" charset="0"/>
              </a:rPr>
              <a:t>1/ Juridiction et date de décision</a:t>
            </a:r>
          </a:p>
          <a:p>
            <a:pPr marL="114300" indent="0">
              <a:buNone/>
            </a:pPr>
            <a:endParaRPr lang="fr-FR" dirty="0"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fr-FR" dirty="0"/>
              <a:t>Cour de cassation chambre civile, 10 juin 2004</a:t>
            </a:r>
          </a:p>
          <a:p>
            <a:pPr marL="114300" indent="0">
              <a:buNone/>
            </a:pPr>
            <a:endParaRPr lang="fr-FR" dirty="0" smtClean="0"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fr-FR" sz="2800" dirty="0" smtClean="0">
                <a:cs typeface="Arial" panose="020B0604020202020204" pitchFamily="34" charset="0"/>
              </a:rPr>
              <a:t>2</a:t>
            </a:r>
            <a:r>
              <a:rPr lang="fr-FR" sz="2800" dirty="0">
                <a:cs typeface="Arial" panose="020B0604020202020204" pitchFamily="34" charset="0"/>
              </a:rPr>
              <a:t>/ Les parties</a:t>
            </a:r>
          </a:p>
          <a:p>
            <a:pPr marL="0" indent="0">
              <a:buNone/>
            </a:pPr>
            <a:r>
              <a:rPr lang="fr-FR" dirty="0" smtClean="0"/>
              <a:t>Demandeur : Société </a:t>
            </a:r>
            <a:r>
              <a:rPr lang="fr-FR" dirty="0" err="1"/>
              <a:t>Massane</a:t>
            </a:r>
            <a:r>
              <a:rPr lang="fr-FR" dirty="0"/>
              <a:t> loisirs et compagnie Groupama </a:t>
            </a:r>
          </a:p>
          <a:p>
            <a:pPr marL="0" indent="0">
              <a:buNone/>
            </a:pPr>
            <a:r>
              <a:rPr lang="fr-FR" dirty="0" smtClean="0"/>
              <a:t>Défendeur : </a:t>
            </a:r>
            <a:r>
              <a:rPr lang="fr-FR" dirty="0"/>
              <a:t>Mme </a:t>
            </a:r>
            <a:r>
              <a:rPr lang="fr-FR" dirty="0" smtClean="0"/>
              <a:t>X</a:t>
            </a:r>
            <a:endParaRPr lang="fr-FR" dirty="0"/>
          </a:p>
          <a:p>
            <a:pPr marL="114300" indent="0">
              <a:buNone/>
            </a:pPr>
            <a:r>
              <a:rPr lang="fr-FR" dirty="0">
                <a:cs typeface="Arial" panose="020B0604020202020204" pitchFamily="34" charset="0"/>
              </a:rPr>
              <a:t> </a:t>
            </a:r>
          </a:p>
          <a:p>
            <a:pPr marL="114300" indent="0">
              <a:buNone/>
            </a:pP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lvl="1">
              <a:buFontTx/>
              <a:buChar char="-"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427459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548680"/>
            <a:ext cx="8712968" cy="6048672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fr-FR" sz="2800" dirty="0"/>
              <a:t>3</a:t>
            </a:r>
            <a:r>
              <a:rPr lang="fr-FR" sz="2800" dirty="0" smtClean="0"/>
              <a:t>/ </a:t>
            </a:r>
            <a:r>
              <a:rPr lang="fr-FR" sz="2800" dirty="0"/>
              <a:t>Le déroulement de la procédure</a:t>
            </a:r>
          </a:p>
          <a:p>
            <a:pPr marL="114300" indent="0">
              <a:buNone/>
            </a:pPr>
            <a:r>
              <a:rPr lang="fr-FR" sz="2800" dirty="0"/>
              <a:t>1</a:t>
            </a:r>
            <a:r>
              <a:rPr lang="fr-FR" sz="2800" baseline="30000" dirty="0"/>
              <a:t>er</a:t>
            </a:r>
            <a:r>
              <a:rPr lang="fr-FR" sz="2800" dirty="0"/>
              <a:t> jugement : tribunal de grande instance.</a:t>
            </a:r>
          </a:p>
          <a:p>
            <a:pPr marL="114300" indent="0">
              <a:buNone/>
            </a:pPr>
            <a:r>
              <a:rPr lang="fr-FR" sz="2800" dirty="0"/>
              <a:t>Cour d’appel : Arrêt donnant raison à Mme X.</a:t>
            </a:r>
          </a:p>
          <a:p>
            <a:pPr marL="114300" indent="0">
              <a:buNone/>
            </a:pPr>
            <a:r>
              <a:rPr lang="fr-FR" sz="2800" dirty="0"/>
              <a:t>La société </a:t>
            </a:r>
            <a:r>
              <a:rPr lang="fr-FR" sz="2800" dirty="0" err="1"/>
              <a:t>Massane</a:t>
            </a:r>
            <a:r>
              <a:rPr lang="fr-FR" sz="2800" dirty="0"/>
              <a:t> forme un pourvoi en cassation pour contester l’arrêt.</a:t>
            </a:r>
          </a:p>
          <a:p>
            <a:pPr marL="114300" indent="0">
              <a:buNone/>
            </a:pPr>
            <a:r>
              <a:rPr lang="fr-FR" sz="2800" dirty="0"/>
              <a:t>  </a:t>
            </a:r>
          </a:p>
          <a:p>
            <a:pPr marL="114300" indent="0">
              <a:buNone/>
            </a:pPr>
            <a:endParaRPr lang="fr-FR" sz="2800" dirty="0" smtClean="0"/>
          </a:p>
          <a:p>
            <a:pPr marL="114300" indent="0">
              <a:buNone/>
            </a:pPr>
            <a:r>
              <a:rPr lang="fr-FR" sz="2800" dirty="0"/>
              <a:t>4</a:t>
            </a:r>
            <a:r>
              <a:rPr lang="fr-FR" sz="2800" dirty="0" smtClean="0"/>
              <a:t>/ </a:t>
            </a:r>
            <a:r>
              <a:rPr lang="fr-FR" sz="2800" dirty="0"/>
              <a:t>Les faits à l’origine du litige</a:t>
            </a:r>
          </a:p>
          <a:p>
            <a:pPr marL="0" indent="0">
              <a:buNone/>
            </a:pPr>
            <a:r>
              <a:rPr lang="fr-FR" sz="3000" dirty="0"/>
              <a:t>Mme X a acquis en juillet 1992 un terrain sur lequel elle a fait construire une villa au sein d'un lotissement situé en bordure d'un terrain de golf exploité depuis </a:t>
            </a:r>
            <a:r>
              <a:rPr lang="fr-FR" sz="3000" dirty="0" smtClean="0"/>
              <a:t>1980. Des </a:t>
            </a:r>
            <a:r>
              <a:rPr lang="fr-FR" sz="3000" dirty="0"/>
              <a:t>dégâts causés par la projection </a:t>
            </a:r>
            <a:r>
              <a:rPr lang="fr-FR" sz="3000" dirty="0" smtClean="0"/>
              <a:t>de </a:t>
            </a:r>
            <a:r>
              <a:rPr lang="fr-FR" sz="3000" dirty="0"/>
              <a:t>balles de golf sur sa </a:t>
            </a:r>
            <a:r>
              <a:rPr lang="fr-FR" sz="3000" dirty="0" smtClean="0"/>
              <a:t>propriété ont été constatés.</a:t>
            </a:r>
          </a:p>
          <a:p>
            <a:pPr marL="114300" indent="0">
              <a:buNone/>
            </a:pPr>
            <a:endParaRPr lang="fr-FR" sz="2800" dirty="0" smtClean="0"/>
          </a:p>
          <a:p>
            <a:pPr marL="11430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98057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548680"/>
            <a:ext cx="7609656" cy="585212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fr-FR" dirty="0"/>
              <a:t> </a:t>
            </a:r>
          </a:p>
          <a:p>
            <a:pPr marL="114300" indent="0">
              <a:buNone/>
            </a:pPr>
            <a:r>
              <a:rPr lang="fr-FR" sz="3300" dirty="0" smtClean="0"/>
              <a:t>5/ </a:t>
            </a:r>
            <a:r>
              <a:rPr lang="fr-FR" sz="3300" dirty="0"/>
              <a:t>L’énoncé du problème de </a:t>
            </a:r>
            <a:r>
              <a:rPr lang="fr-FR" sz="3300" dirty="0" smtClean="0"/>
              <a:t>droit</a:t>
            </a:r>
          </a:p>
          <a:p>
            <a:pPr marL="114300" indent="0">
              <a:buNone/>
            </a:pPr>
            <a:r>
              <a:rPr lang="fr-FR" sz="3300" dirty="0"/>
              <a:t>Les activités du golf géré par la société </a:t>
            </a:r>
            <a:r>
              <a:rPr lang="fr-FR" sz="3300" dirty="0" err="1"/>
              <a:t>Massane</a:t>
            </a:r>
            <a:r>
              <a:rPr lang="fr-FR" sz="3300" dirty="0"/>
              <a:t> loisirs sont-elles à l'origine d'un trouble anormal de voisinage préjudiciable pour Mme X ?</a:t>
            </a:r>
            <a:endParaRPr lang="fr-FR" sz="3300" b="1" dirty="0"/>
          </a:p>
        </p:txBody>
      </p:sp>
    </p:spTree>
    <p:extLst>
      <p:ext uri="{BB962C8B-B14F-4D97-AF65-F5344CB8AC3E}">
        <p14:creationId xmlns:p14="http://schemas.microsoft.com/office/powerpoint/2010/main" val="21182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620688"/>
            <a:ext cx="8352928" cy="578011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fr-FR" dirty="0"/>
              <a:t> </a:t>
            </a:r>
            <a:r>
              <a:rPr lang="fr-FR" sz="3300" dirty="0"/>
              <a:t>6</a:t>
            </a:r>
            <a:r>
              <a:rPr lang="fr-FR" sz="3300" dirty="0" smtClean="0"/>
              <a:t>/ </a:t>
            </a:r>
            <a:r>
              <a:rPr lang="fr-FR" sz="3300" dirty="0"/>
              <a:t>La décision et ses </a:t>
            </a:r>
            <a:r>
              <a:rPr lang="fr-FR" sz="3300" dirty="0" smtClean="0"/>
              <a:t>motifs</a:t>
            </a:r>
            <a:endParaRPr lang="fr-FR" sz="3300" dirty="0" smtClean="0"/>
          </a:p>
          <a:p>
            <a:pPr marL="114300" indent="0">
              <a:buNone/>
            </a:pPr>
            <a:r>
              <a:rPr lang="fr-FR" dirty="0" smtClean="0"/>
              <a:t>Arrêt de rejet.</a:t>
            </a:r>
          </a:p>
          <a:p>
            <a:pPr marL="114300" indent="0">
              <a:buNone/>
            </a:pPr>
            <a:r>
              <a:rPr lang="fr-FR" dirty="0" smtClean="0"/>
              <a:t>Mme </a:t>
            </a:r>
            <a:r>
              <a:rPr lang="fr-FR" dirty="0"/>
              <a:t>X subissait des inconvénients excédant dans de fortes proportions ceux que l'on peut attendre normalement du voisinage d'un parcours de golf. Il y avait donc bien un trouble anormal du voisinage préjudiciable pour Mme </a:t>
            </a:r>
            <a:r>
              <a:rPr lang="fr-FR" dirty="0" smtClean="0"/>
              <a:t>X.</a:t>
            </a:r>
            <a:endParaRPr lang="fr-FR" dirty="0"/>
          </a:p>
          <a:p>
            <a:pPr marL="114300" indent="0">
              <a:buNone/>
            </a:pPr>
            <a:r>
              <a:rPr lang="fr-FR" dirty="0"/>
              <a:t> </a:t>
            </a:r>
          </a:p>
          <a:p>
            <a:pPr marL="114300" indent="0">
              <a:buNone/>
            </a:pPr>
            <a:r>
              <a:rPr lang="fr-FR" dirty="0"/>
              <a:t>   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74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220</Words>
  <Application>Microsoft Office PowerPoint</Application>
  <PresentationFormat>Affichage à l'écran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Calibri</vt:lpstr>
      <vt:lpstr>Thème Office</vt:lpstr>
      <vt:lpstr>Analyse de décision de justice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 décision de justice</dc:title>
  <dc:creator>prof</dc:creator>
  <cp:lastModifiedBy>Emmanuelle</cp:lastModifiedBy>
  <cp:revision>15</cp:revision>
  <dcterms:created xsi:type="dcterms:W3CDTF">2015-09-09T06:06:27Z</dcterms:created>
  <dcterms:modified xsi:type="dcterms:W3CDTF">2020-10-19T13:28:48Z</dcterms:modified>
</cp:coreProperties>
</file>